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FAEA9-FB3E-4A9C-9096-986CBB99ED84}" type="datetimeFigureOut">
              <a:rPr lang="en-US" smtClean="0"/>
              <a:t>10/17/2013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8A12D2-69B9-4A32-B823-556AE50E131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410202" y="505367"/>
            <a:ext cx="5441494" cy="1347649"/>
            <a:chOff x="2410202" y="505367"/>
            <a:chExt cx="5441494" cy="1347649"/>
          </a:xfrm>
        </p:grpSpPr>
        <p:sp>
          <p:nvSpPr>
            <p:cNvPr id="2" name="Freeform 1"/>
            <p:cNvSpPr/>
            <p:nvPr/>
          </p:nvSpPr>
          <p:spPr>
            <a:xfrm>
              <a:off x="2410202" y="628413"/>
              <a:ext cx="451191" cy="611253"/>
            </a:xfrm>
            <a:custGeom>
              <a:avLst/>
              <a:gdLst/>
              <a:ahLst/>
              <a:cxnLst/>
              <a:rect l="0" t="0" r="0" b="0"/>
              <a:pathLst>
                <a:path w="451191" h="611253">
                  <a:moveTo>
                    <a:pt x="21880" y="87524"/>
                  </a:moveTo>
                  <a:lnTo>
                    <a:pt x="5113" y="93114"/>
                  </a:lnTo>
                  <a:lnTo>
                    <a:pt x="1343" y="91250"/>
                  </a:lnTo>
                  <a:lnTo>
                    <a:pt x="0" y="86499"/>
                  </a:lnTo>
                  <a:lnTo>
                    <a:pt x="275" y="79822"/>
                  </a:lnTo>
                  <a:lnTo>
                    <a:pt x="9938" y="66164"/>
                  </a:lnTo>
                  <a:lnTo>
                    <a:pt x="44738" y="38331"/>
                  </a:lnTo>
                  <a:lnTo>
                    <a:pt x="101048" y="11473"/>
                  </a:lnTo>
                  <a:lnTo>
                    <a:pt x="145423" y="0"/>
                  </a:lnTo>
                  <a:lnTo>
                    <a:pt x="178174" y="1051"/>
                  </a:lnTo>
                  <a:lnTo>
                    <a:pt x="202868" y="8538"/>
                  </a:lnTo>
                  <a:lnTo>
                    <a:pt x="237785" y="32408"/>
                  </a:lnTo>
                  <a:lnTo>
                    <a:pt x="254438" y="58325"/>
                  </a:lnTo>
                  <a:lnTo>
                    <a:pt x="269376" y="106930"/>
                  </a:lnTo>
                  <a:lnTo>
                    <a:pt x="272258" y="133974"/>
                  </a:lnTo>
                  <a:lnTo>
                    <a:pt x="262703" y="175507"/>
                  </a:lnTo>
                  <a:lnTo>
                    <a:pt x="245054" y="206270"/>
                  </a:lnTo>
                  <a:lnTo>
                    <a:pt x="225006" y="230203"/>
                  </a:lnTo>
                  <a:lnTo>
                    <a:pt x="195885" y="248506"/>
                  </a:lnTo>
                  <a:lnTo>
                    <a:pt x="197545" y="248657"/>
                  </a:lnTo>
                  <a:lnTo>
                    <a:pt x="231015" y="246085"/>
                  </a:lnTo>
                  <a:lnTo>
                    <a:pt x="282686" y="255152"/>
                  </a:lnTo>
                  <a:lnTo>
                    <a:pt x="334834" y="275141"/>
                  </a:lnTo>
                  <a:lnTo>
                    <a:pt x="371581" y="293243"/>
                  </a:lnTo>
                  <a:lnTo>
                    <a:pt x="396062" y="312316"/>
                  </a:lnTo>
                  <a:lnTo>
                    <a:pt x="427722" y="359568"/>
                  </a:lnTo>
                  <a:lnTo>
                    <a:pt x="445588" y="403044"/>
                  </a:lnTo>
                  <a:lnTo>
                    <a:pt x="451190" y="446044"/>
                  </a:lnTo>
                  <a:lnTo>
                    <a:pt x="447261" y="484651"/>
                  </a:lnTo>
                  <a:lnTo>
                    <a:pt x="427047" y="535203"/>
                  </a:lnTo>
                  <a:lnTo>
                    <a:pt x="393633" y="577728"/>
                  </a:lnTo>
                  <a:lnTo>
                    <a:pt x="361576" y="593988"/>
                  </a:lnTo>
                  <a:lnTo>
                    <a:pt x="314889" y="608793"/>
                  </a:lnTo>
                  <a:lnTo>
                    <a:pt x="270785" y="611252"/>
                  </a:lnTo>
                  <a:lnTo>
                    <a:pt x="217016" y="599075"/>
                  </a:lnTo>
                  <a:lnTo>
                    <a:pt x="161941" y="574486"/>
                  </a:lnTo>
                  <a:lnTo>
                    <a:pt x="148471" y="564045"/>
                  </a:lnTo>
                  <a:lnTo>
                    <a:pt x="137694" y="550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95378" y="113707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74404" y="610652"/>
              <a:ext cx="1" cy="631711"/>
            </a:xfrm>
            <a:custGeom>
              <a:avLst/>
              <a:gdLst/>
              <a:ahLst/>
              <a:cxnLst/>
              <a:rect l="0" t="0" r="0" b="0"/>
              <a:pathLst>
                <a:path w="1" h="631711">
                  <a:moveTo>
                    <a:pt x="0" y="0"/>
                  </a:moveTo>
                  <a:lnTo>
                    <a:pt x="0" y="62478"/>
                  </a:lnTo>
                  <a:lnTo>
                    <a:pt x="0" y="114439"/>
                  </a:lnTo>
                  <a:lnTo>
                    <a:pt x="0" y="172338"/>
                  </a:lnTo>
                  <a:lnTo>
                    <a:pt x="0" y="222249"/>
                  </a:lnTo>
                  <a:lnTo>
                    <a:pt x="0" y="270963"/>
                  </a:lnTo>
                  <a:lnTo>
                    <a:pt x="0" y="318152"/>
                  </a:lnTo>
                  <a:lnTo>
                    <a:pt x="0" y="380910"/>
                  </a:lnTo>
                  <a:lnTo>
                    <a:pt x="0" y="429757"/>
                  </a:lnTo>
                  <a:lnTo>
                    <a:pt x="0" y="490259"/>
                  </a:lnTo>
                  <a:lnTo>
                    <a:pt x="0" y="550390"/>
                  </a:lnTo>
                  <a:lnTo>
                    <a:pt x="0" y="594747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69243" y="926507"/>
              <a:ext cx="221100" cy="9066"/>
            </a:xfrm>
            <a:custGeom>
              <a:avLst/>
              <a:gdLst/>
              <a:ahLst/>
              <a:cxnLst/>
              <a:rect l="0" t="0" r="0" b="0"/>
              <a:pathLst>
                <a:path w="221100" h="9066">
                  <a:moveTo>
                    <a:pt x="221099" y="0"/>
                  </a:moveTo>
                  <a:lnTo>
                    <a:pt x="162482" y="9065"/>
                  </a:lnTo>
                  <a:lnTo>
                    <a:pt x="99902" y="3004"/>
                  </a:lnTo>
                  <a:lnTo>
                    <a:pt x="37455" y="5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13561" y="536953"/>
              <a:ext cx="376947" cy="715939"/>
            </a:xfrm>
            <a:custGeom>
              <a:avLst/>
              <a:gdLst/>
              <a:ahLst/>
              <a:cxnLst/>
              <a:rect l="0" t="0" r="0" b="0"/>
              <a:pathLst>
                <a:path w="376947" h="715939">
                  <a:moveTo>
                    <a:pt x="166377" y="0"/>
                  </a:moveTo>
                  <a:lnTo>
                    <a:pt x="146590" y="54144"/>
                  </a:lnTo>
                  <a:lnTo>
                    <a:pt x="135167" y="104560"/>
                  </a:lnTo>
                  <a:lnTo>
                    <a:pt x="124374" y="162002"/>
                  </a:lnTo>
                  <a:lnTo>
                    <a:pt x="110247" y="223333"/>
                  </a:lnTo>
                  <a:lnTo>
                    <a:pt x="88955" y="281678"/>
                  </a:lnTo>
                  <a:lnTo>
                    <a:pt x="76106" y="331205"/>
                  </a:lnTo>
                  <a:lnTo>
                    <a:pt x="64891" y="382924"/>
                  </a:lnTo>
                  <a:lnTo>
                    <a:pt x="54158" y="434123"/>
                  </a:lnTo>
                  <a:lnTo>
                    <a:pt x="40051" y="493938"/>
                  </a:lnTo>
                  <a:lnTo>
                    <a:pt x="22489" y="556505"/>
                  </a:lnTo>
                  <a:lnTo>
                    <a:pt x="8449" y="606066"/>
                  </a:lnTo>
                  <a:lnTo>
                    <a:pt x="0" y="665899"/>
                  </a:lnTo>
                  <a:lnTo>
                    <a:pt x="2817" y="677899"/>
                  </a:lnTo>
                  <a:lnTo>
                    <a:pt x="15304" y="697472"/>
                  </a:lnTo>
                  <a:lnTo>
                    <a:pt x="35673" y="707731"/>
                  </a:lnTo>
                  <a:lnTo>
                    <a:pt x="92465" y="714317"/>
                  </a:lnTo>
                  <a:lnTo>
                    <a:pt x="153965" y="715457"/>
                  </a:lnTo>
                  <a:lnTo>
                    <a:pt x="207283" y="715795"/>
                  </a:lnTo>
                  <a:lnTo>
                    <a:pt x="263895" y="715896"/>
                  </a:lnTo>
                  <a:lnTo>
                    <a:pt x="307594" y="715919"/>
                  </a:lnTo>
                  <a:lnTo>
                    <a:pt x="356397" y="715932"/>
                  </a:lnTo>
                  <a:lnTo>
                    <a:pt x="376946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48352" y="863336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5652" y="5590"/>
                  </a:lnTo>
                  <a:lnTo>
                    <a:pt x="172648" y="10723"/>
                  </a:lnTo>
                  <a:lnTo>
                    <a:pt x="120931" y="18669"/>
                  </a:lnTo>
                  <a:lnTo>
                    <a:pt x="60673" y="14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06279" y="505367"/>
              <a:ext cx="273743" cy="52644"/>
            </a:xfrm>
            <a:custGeom>
              <a:avLst/>
              <a:gdLst/>
              <a:ahLst/>
              <a:cxnLst/>
              <a:rect l="0" t="0" r="0" b="0"/>
              <a:pathLst>
                <a:path w="273743" h="52644">
                  <a:moveTo>
                    <a:pt x="273742" y="0"/>
                  </a:moveTo>
                  <a:lnTo>
                    <a:pt x="215125" y="5590"/>
                  </a:lnTo>
                  <a:lnTo>
                    <a:pt x="169156" y="14655"/>
                  </a:lnTo>
                  <a:lnTo>
                    <a:pt x="112901" y="24749"/>
                  </a:lnTo>
                  <a:lnTo>
                    <a:pt x="69286" y="34787"/>
                  </a:lnTo>
                  <a:lnTo>
                    <a:pt x="20529" y="4735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90549" y="905450"/>
              <a:ext cx="263213" cy="377173"/>
            </a:xfrm>
            <a:custGeom>
              <a:avLst/>
              <a:gdLst/>
              <a:ahLst/>
              <a:cxnLst/>
              <a:rect l="0" t="0" r="0" b="0"/>
              <a:pathLst>
                <a:path w="263213" h="377173">
                  <a:moveTo>
                    <a:pt x="0" y="63171"/>
                  </a:moveTo>
                  <a:lnTo>
                    <a:pt x="2339" y="104029"/>
                  </a:lnTo>
                  <a:lnTo>
                    <a:pt x="23719" y="166673"/>
                  </a:lnTo>
                  <a:lnTo>
                    <a:pt x="39607" y="227029"/>
                  </a:lnTo>
                  <a:lnTo>
                    <a:pt x="57489" y="277968"/>
                  </a:lnTo>
                  <a:lnTo>
                    <a:pt x="84492" y="341343"/>
                  </a:lnTo>
                  <a:lnTo>
                    <a:pt x="99553" y="363448"/>
                  </a:lnTo>
                  <a:lnTo>
                    <a:pt x="117945" y="377172"/>
                  </a:lnTo>
                  <a:lnTo>
                    <a:pt x="126593" y="376620"/>
                  </a:lnTo>
                  <a:lnTo>
                    <a:pt x="134698" y="371573"/>
                  </a:lnTo>
                  <a:lnTo>
                    <a:pt x="148773" y="353487"/>
                  </a:lnTo>
                  <a:lnTo>
                    <a:pt x="171222" y="295825"/>
                  </a:lnTo>
                  <a:lnTo>
                    <a:pt x="194262" y="234906"/>
                  </a:lnTo>
                  <a:lnTo>
                    <a:pt x="213277" y="176837"/>
                  </a:lnTo>
                  <a:lnTo>
                    <a:pt x="226840" y="118687"/>
                  </a:lnTo>
                  <a:lnTo>
                    <a:pt x="245023" y="62699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13785" y="966427"/>
              <a:ext cx="276889" cy="349636"/>
            </a:xfrm>
            <a:custGeom>
              <a:avLst/>
              <a:gdLst/>
              <a:ahLst/>
              <a:cxnLst/>
              <a:rect l="0" t="0" r="0" b="0"/>
              <a:pathLst>
                <a:path w="276889" h="349636">
                  <a:moveTo>
                    <a:pt x="171604" y="202236"/>
                  </a:moveTo>
                  <a:lnTo>
                    <a:pt x="187244" y="184255"/>
                  </a:lnTo>
                  <a:lnTo>
                    <a:pt x="206447" y="138083"/>
                  </a:lnTo>
                  <a:lnTo>
                    <a:pt x="211563" y="101599"/>
                  </a:lnTo>
                  <a:lnTo>
                    <a:pt x="207490" y="61153"/>
                  </a:lnTo>
                  <a:lnTo>
                    <a:pt x="193285" y="25123"/>
                  </a:lnTo>
                  <a:lnTo>
                    <a:pt x="177730" y="9265"/>
                  </a:lnTo>
                  <a:lnTo>
                    <a:pt x="168669" y="3399"/>
                  </a:lnTo>
                  <a:lnTo>
                    <a:pt x="149242" y="0"/>
                  </a:lnTo>
                  <a:lnTo>
                    <a:pt x="139149" y="731"/>
                  </a:lnTo>
                  <a:lnTo>
                    <a:pt x="102586" y="18528"/>
                  </a:lnTo>
                  <a:lnTo>
                    <a:pt x="57884" y="55984"/>
                  </a:lnTo>
                  <a:lnTo>
                    <a:pt x="32884" y="89102"/>
                  </a:lnTo>
                  <a:lnTo>
                    <a:pt x="6595" y="151509"/>
                  </a:lnTo>
                  <a:lnTo>
                    <a:pt x="0" y="185540"/>
                  </a:lnTo>
                  <a:lnTo>
                    <a:pt x="2865" y="237583"/>
                  </a:lnTo>
                  <a:lnTo>
                    <a:pt x="12292" y="287708"/>
                  </a:lnTo>
                  <a:lnTo>
                    <a:pt x="23199" y="313923"/>
                  </a:lnTo>
                  <a:lnTo>
                    <a:pt x="31723" y="322317"/>
                  </a:lnTo>
                  <a:lnTo>
                    <a:pt x="53672" y="331645"/>
                  </a:lnTo>
                  <a:lnTo>
                    <a:pt x="63737" y="331792"/>
                  </a:lnTo>
                  <a:lnTo>
                    <a:pt x="81159" y="325717"/>
                  </a:lnTo>
                  <a:lnTo>
                    <a:pt x="109710" y="297964"/>
                  </a:lnTo>
                  <a:lnTo>
                    <a:pt x="141223" y="246665"/>
                  </a:lnTo>
                  <a:lnTo>
                    <a:pt x="154673" y="205391"/>
                  </a:lnTo>
                  <a:lnTo>
                    <a:pt x="159178" y="174055"/>
                  </a:lnTo>
                  <a:lnTo>
                    <a:pt x="176549" y="231444"/>
                  </a:lnTo>
                  <a:lnTo>
                    <a:pt x="201486" y="286151"/>
                  </a:lnTo>
                  <a:lnTo>
                    <a:pt x="221272" y="317956"/>
                  </a:lnTo>
                  <a:lnTo>
                    <a:pt x="238132" y="332826"/>
                  </a:lnTo>
                  <a:lnTo>
                    <a:pt x="261115" y="344654"/>
                  </a:lnTo>
                  <a:lnTo>
                    <a:pt x="276888" y="349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95958" y="642238"/>
              <a:ext cx="21020" cy="684353"/>
            </a:xfrm>
            <a:custGeom>
              <a:avLst/>
              <a:gdLst/>
              <a:ahLst/>
              <a:cxnLst/>
              <a:rect l="0" t="0" r="0" b="0"/>
              <a:pathLst>
                <a:path w="21020" h="684353">
                  <a:moveTo>
                    <a:pt x="0" y="0"/>
                  </a:moveTo>
                  <a:lnTo>
                    <a:pt x="8334" y="58289"/>
                  </a:lnTo>
                  <a:lnTo>
                    <a:pt x="9878" y="118656"/>
                  </a:lnTo>
                  <a:lnTo>
                    <a:pt x="10336" y="169298"/>
                  </a:lnTo>
                  <a:lnTo>
                    <a:pt x="10472" y="221348"/>
                  </a:lnTo>
                  <a:lnTo>
                    <a:pt x="10512" y="273815"/>
                  </a:lnTo>
                  <a:lnTo>
                    <a:pt x="13643" y="326405"/>
                  </a:lnTo>
                  <a:lnTo>
                    <a:pt x="18861" y="379032"/>
                  </a:lnTo>
                  <a:lnTo>
                    <a:pt x="20407" y="431670"/>
                  </a:lnTo>
                  <a:lnTo>
                    <a:pt x="20865" y="481192"/>
                  </a:lnTo>
                  <a:lnTo>
                    <a:pt x="21019" y="539847"/>
                  </a:lnTo>
                  <a:lnTo>
                    <a:pt x="12719" y="602238"/>
                  </a:lnTo>
                  <a:lnTo>
                    <a:pt x="10962" y="656694"/>
                  </a:lnTo>
                  <a:lnTo>
                    <a:pt x="10529" y="68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64414" y="1031792"/>
              <a:ext cx="226733" cy="349882"/>
            </a:xfrm>
            <a:custGeom>
              <a:avLst/>
              <a:gdLst/>
              <a:ahLst/>
              <a:cxnLst/>
              <a:rect l="0" t="0" r="0" b="0"/>
              <a:pathLst>
                <a:path w="226733" h="349882">
                  <a:moveTo>
                    <a:pt x="0" y="84228"/>
                  </a:moveTo>
                  <a:lnTo>
                    <a:pt x="8333" y="141492"/>
                  </a:lnTo>
                  <a:lnTo>
                    <a:pt x="9878" y="190883"/>
                  </a:lnTo>
                  <a:lnTo>
                    <a:pt x="10335" y="239442"/>
                  </a:lnTo>
                  <a:lnTo>
                    <a:pt x="12782" y="269026"/>
                  </a:lnTo>
                  <a:lnTo>
                    <a:pt x="27314" y="309649"/>
                  </a:lnTo>
                  <a:lnTo>
                    <a:pt x="39826" y="329085"/>
                  </a:lnTo>
                  <a:lnTo>
                    <a:pt x="59424" y="342402"/>
                  </a:lnTo>
                  <a:lnTo>
                    <a:pt x="82563" y="349881"/>
                  </a:lnTo>
                  <a:lnTo>
                    <a:pt x="104545" y="349305"/>
                  </a:lnTo>
                  <a:lnTo>
                    <a:pt x="126013" y="338911"/>
                  </a:lnTo>
                  <a:lnTo>
                    <a:pt x="168391" y="303642"/>
                  </a:lnTo>
                  <a:lnTo>
                    <a:pt x="188843" y="273242"/>
                  </a:lnTo>
                  <a:lnTo>
                    <a:pt x="213713" y="210526"/>
                  </a:lnTo>
                  <a:lnTo>
                    <a:pt x="218910" y="162204"/>
                  </a:lnTo>
                  <a:lnTo>
                    <a:pt x="226732" y="108210"/>
                  </a:lnTo>
                  <a:lnTo>
                    <a:pt x="222558" y="57510"/>
                  </a:lnTo>
                  <a:lnTo>
                    <a:pt x="218411" y="2133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35629" y="1065275"/>
              <a:ext cx="323667" cy="345544"/>
            </a:xfrm>
            <a:custGeom>
              <a:avLst/>
              <a:gdLst/>
              <a:ahLst/>
              <a:cxnLst/>
              <a:rect l="0" t="0" r="0" b="0"/>
              <a:pathLst>
                <a:path w="323667" h="345544">
                  <a:moveTo>
                    <a:pt x="155210" y="187616"/>
                  </a:moveTo>
                  <a:lnTo>
                    <a:pt x="164275" y="128999"/>
                  </a:lnTo>
                  <a:lnTo>
                    <a:pt x="155874" y="74825"/>
                  </a:lnTo>
                  <a:lnTo>
                    <a:pt x="132897" y="22183"/>
                  </a:lnTo>
                  <a:lnTo>
                    <a:pt x="126297" y="10647"/>
                  </a:lnTo>
                  <a:lnTo>
                    <a:pt x="117217" y="4126"/>
                  </a:lnTo>
                  <a:lnTo>
                    <a:pt x="94649" y="0"/>
                  </a:lnTo>
                  <a:lnTo>
                    <a:pt x="72142" y="8305"/>
                  </a:lnTo>
                  <a:lnTo>
                    <a:pt x="34686" y="36643"/>
                  </a:lnTo>
                  <a:lnTo>
                    <a:pt x="17594" y="63334"/>
                  </a:lnTo>
                  <a:lnTo>
                    <a:pt x="2507" y="121775"/>
                  </a:lnTo>
                  <a:lnTo>
                    <a:pt x="0" y="175906"/>
                  </a:lnTo>
                  <a:lnTo>
                    <a:pt x="9041" y="233656"/>
                  </a:lnTo>
                  <a:lnTo>
                    <a:pt x="21823" y="277296"/>
                  </a:lnTo>
                  <a:lnTo>
                    <a:pt x="27681" y="289517"/>
                  </a:lnTo>
                  <a:lnTo>
                    <a:pt x="43548" y="306215"/>
                  </a:lnTo>
                  <a:lnTo>
                    <a:pt x="52693" y="312305"/>
                  </a:lnTo>
                  <a:lnTo>
                    <a:pt x="62298" y="314026"/>
                  </a:lnTo>
                  <a:lnTo>
                    <a:pt x="82331" y="309699"/>
                  </a:lnTo>
                  <a:lnTo>
                    <a:pt x="99812" y="293737"/>
                  </a:lnTo>
                  <a:lnTo>
                    <a:pt x="136131" y="233133"/>
                  </a:lnTo>
                  <a:lnTo>
                    <a:pt x="158056" y="171946"/>
                  </a:lnTo>
                  <a:lnTo>
                    <a:pt x="160617" y="167811"/>
                  </a:lnTo>
                  <a:lnTo>
                    <a:pt x="162324" y="169733"/>
                  </a:lnTo>
                  <a:lnTo>
                    <a:pt x="180010" y="223524"/>
                  </a:lnTo>
                  <a:lnTo>
                    <a:pt x="201551" y="259476"/>
                  </a:lnTo>
                  <a:lnTo>
                    <a:pt x="243287" y="311376"/>
                  </a:lnTo>
                  <a:lnTo>
                    <a:pt x="282312" y="333118"/>
                  </a:lnTo>
                  <a:lnTo>
                    <a:pt x="323666" y="3455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75123" y="663295"/>
              <a:ext cx="42100" cy="810695"/>
            </a:xfrm>
            <a:custGeom>
              <a:avLst/>
              <a:gdLst/>
              <a:ahLst/>
              <a:cxnLst/>
              <a:rect l="0" t="0" r="0" b="0"/>
              <a:pathLst>
                <a:path w="42100" h="810695">
                  <a:moveTo>
                    <a:pt x="21042" y="0"/>
                  </a:moveTo>
                  <a:lnTo>
                    <a:pt x="6571" y="43197"/>
                  </a:lnTo>
                  <a:lnTo>
                    <a:pt x="1937" y="97027"/>
                  </a:lnTo>
                  <a:lnTo>
                    <a:pt x="564" y="150541"/>
                  </a:lnTo>
                  <a:lnTo>
                    <a:pt x="157" y="204612"/>
                  </a:lnTo>
                  <a:lnTo>
                    <a:pt x="37" y="264567"/>
                  </a:lnTo>
                  <a:lnTo>
                    <a:pt x="0" y="326785"/>
                  </a:lnTo>
                  <a:lnTo>
                    <a:pt x="1160" y="388503"/>
                  </a:lnTo>
                  <a:lnTo>
                    <a:pt x="7223" y="445525"/>
                  </a:lnTo>
                  <a:lnTo>
                    <a:pt x="9539" y="506354"/>
                  </a:lnTo>
                  <a:lnTo>
                    <a:pt x="11395" y="567661"/>
                  </a:lnTo>
                  <a:lnTo>
                    <a:pt x="17664" y="622221"/>
                  </a:lnTo>
                  <a:lnTo>
                    <a:pt x="20375" y="683171"/>
                  </a:lnTo>
                  <a:lnTo>
                    <a:pt x="26499" y="734682"/>
                  </a:lnTo>
                  <a:lnTo>
                    <a:pt x="34022" y="791427"/>
                  </a:lnTo>
                  <a:lnTo>
                    <a:pt x="42099" y="810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54010" y="1000207"/>
              <a:ext cx="421141" cy="31586"/>
            </a:xfrm>
            <a:custGeom>
              <a:avLst/>
              <a:gdLst/>
              <a:ahLst/>
              <a:cxnLst/>
              <a:rect l="0" t="0" r="0" b="0"/>
              <a:pathLst>
                <a:path w="421141" h="31586">
                  <a:moveTo>
                    <a:pt x="421140" y="0"/>
                  </a:moveTo>
                  <a:lnTo>
                    <a:pt x="362523" y="14654"/>
                  </a:lnTo>
                  <a:lnTo>
                    <a:pt x="305376" y="24749"/>
                  </a:lnTo>
                  <a:lnTo>
                    <a:pt x="260115" y="28547"/>
                  </a:lnTo>
                  <a:lnTo>
                    <a:pt x="201073" y="27566"/>
                  </a:lnTo>
                  <a:lnTo>
                    <a:pt x="144094" y="22342"/>
                  </a:lnTo>
                  <a:lnTo>
                    <a:pt x="85439" y="22481"/>
                  </a:lnTo>
                  <a:lnTo>
                    <a:pt x="24286" y="294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22579" y="1189720"/>
              <a:ext cx="26271" cy="263213"/>
            </a:xfrm>
            <a:custGeom>
              <a:avLst/>
              <a:gdLst/>
              <a:ahLst/>
              <a:cxnLst/>
              <a:rect l="0" t="0" r="0" b="0"/>
              <a:pathLst>
                <a:path w="26271" h="263213">
                  <a:moveTo>
                    <a:pt x="5213" y="0"/>
                  </a:moveTo>
                  <a:lnTo>
                    <a:pt x="4044" y="49263"/>
                  </a:lnTo>
                  <a:lnTo>
                    <a:pt x="0" y="110293"/>
                  </a:lnTo>
                  <a:lnTo>
                    <a:pt x="9774" y="168015"/>
                  </a:lnTo>
                  <a:lnTo>
                    <a:pt x="15733" y="224997"/>
                  </a:lnTo>
                  <a:lnTo>
                    <a:pt x="2627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38321" y="100020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22549" y="1143590"/>
              <a:ext cx="236237" cy="333546"/>
            </a:xfrm>
            <a:custGeom>
              <a:avLst/>
              <a:gdLst/>
              <a:ahLst/>
              <a:cxnLst/>
              <a:rect l="0" t="0" r="0" b="0"/>
              <a:pathLst>
                <a:path w="236237" h="333546">
                  <a:moveTo>
                    <a:pt x="0" y="25073"/>
                  </a:moveTo>
                  <a:lnTo>
                    <a:pt x="14654" y="74625"/>
                  </a:lnTo>
                  <a:lnTo>
                    <a:pt x="24749" y="125153"/>
                  </a:lnTo>
                  <a:lnTo>
                    <a:pt x="35149" y="178988"/>
                  </a:lnTo>
                  <a:lnTo>
                    <a:pt x="47974" y="233940"/>
                  </a:lnTo>
                  <a:lnTo>
                    <a:pt x="57617" y="296972"/>
                  </a:lnTo>
                  <a:lnTo>
                    <a:pt x="68140" y="333545"/>
                  </a:lnTo>
                  <a:lnTo>
                    <a:pt x="58467" y="294419"/>
                  </a:lnTo>
                  <a:lnTo>
                    <a:pt x="54368" y="247339"/>
                  </a:lnTo>
                  <a:lnTo>
                    <a:pt x="47564" y="196344"/>
                  </a:lnTo>
                  <a:lnTo>
                    <a:pt x="43729" y="138601"/>
                  </a:lnTo>
                  <a:lnTo>
                    <a:pt x="42592" y="88216"/>
                  </a:lnTo>
                  <a:lnTo>
                    <a:pt x="47845" y="49241"/>
                  </a:lnTo>
                  <a:lnTo>
                    <a:pt x="62400" y="15466"/>
                  </a:lnTo>
                  <a:lnTo>
                    <a:pt x="70846" y="8140"/>
                  </a:lnTo>
                  <a:lnTo>
                    <a:pt x="92708" y="0"/>
                  </a:lnTo>
                  <a:lnTo>
                    <a:pt x="102750" y="168"/>
                  </a:lnTo>
                  <a:lnTo>
                    <a:pt x="120146" y="6595"/>
                  </a:lnTo>
                  <a:lnTo>
                    <a:pt x="148682" y="28957"/>
                  </a:lnTo>
                  <a:lnTo>
                    <a:pt x="187427" y="82425"/>
                  </a:lnTo>
                  <a:lnTo>
                    <a:pt x="212880" y="140120"/>
                  </a:lnTo>
                  <a:lnTo>
                    <a:pt x="227880" y="198490"/>
                  </a:lnTo>
                  <a:lnTo>
                    <a:pt x="236236" y="240882"/>
                  </a:lnTo>
                  <a:lnTo>
                    <a:pt x="232884" y="287240"/>
                  </a:lnTo>
                  <a:lnTo>
                    <a:pt x="231627" y="319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69948" y="1193129"/>
              <a:ext cx="481748" cy="659887"/>
            </a:xfrm>
            <a:custGeom>
              <a:avLst/>
              <a:gdLst/>
              <a:ahLst/>
              <a:cxnLst/>
              <a:rect l="0" t="0" r="0" b="0"/>
              <a:pathLst>
                <a:path w="481748" h="659887">
                  <a:moveTo>
                    <a:pt x="400083" y="165047"/>
                  </a:moveTo>
                  <a:lnTo>
                    <a:pt x="396963" y="110902"/>
                  </a:lnTo>
                  <a:lnTo>
                    <a:pt x="385429" y="61545"/>
                  </a:lnTo>
                  <a:lnTo>
                    <a:pt x="364155" y="28705"/>
                  </a:lnTo>
                  <a:lnTo>
                    <a:pt x="342391" y="13593"/>
                  </a:lnTo>
                  <a:lnTo>
                    <a:pt x="317120" y="4147"/>
                  </a:lnTo>
                  <a:lnTo>
                    <a:pt x="276586" y="0"/>
                  </a:lnTo>
                  <a:lnTo>
                    <a:pt x="237279" y="6829"/>
                  </a:lnTo>
                  <a:lnTo>
                    <a:pt x="208604" y="24321"/>
                  </a:lnTo>
                  <a:lnTo>
                    <a:pt x="188640" y="41671"/>
                  </a:lnTo>
                  <a:lnTo>
                    <a:pt x="174307" y="67319"/>
                  </a:lnTo>
                  <a:lnTo>
                    <a:pt x="159661" y="114643"/>
                  </a:lnTo>
                  <a:lnTo>
                    <a:pt x="154019" y="146155"/>
                  </a:lnTo>
                  <a:lnTo>
                    <a:pt x="159928" y="201219"/>
                  </a:lnTo>
                  <a:lnTo>
                    <a:pt x="172361" y="256550"/>
                  </a:lnTo>
                  <a:lnTo>
                    <a:pt x="188200" y="284836"/>
                  </a:lnTo>
                  <a:lnTo>
                    <a:pt x="222919" y="321420"/>
                  </a:lnTo>
                  <a:lnTo>
                    <a:pt x="242964" y="333202"/>
                  </a:lnTo>
                  <a:lnTo>
                    <a:pt x="279570" y="340823"/>
                  </a:lnTo>
                  <a:lnTo>
                    <a:pt x="303237" y="336366"/>
                  </a:lnTo>
                  <a:lnTo>
                    <a:pt x="314462" y="331902"/>
                  </a:lnTo>
                  <a:lnTo>
                    <a:pt x="333174" y="314464"/>
                  </a:lnTo>
                  <a:lnTo>
                    <a:pt x="370345" y="260069"/>
                  </a:lnTo>
                  <a:lnTo>
                    <a:pt x="393779" y="203675"/>
                  </a:lnTo>
                  <a:lnTo>
                    <a:pt x="392213" y="209121"/>
                  </a:lnTo>
                  <a:lnTo>
                    <a:pt x="401357" y="270705"/>
                  </a:lnTo>
                  <a:lnTo>
                    <a:pt x="418968" y="333335"/>
                  </a:lnTo>
                  <a:lnTo>
                    <a:pt x="444265" y="395034"/>
                  </a:lnTo>
                  <a:lnTo>
                    <a:pt x="463064" y="449100"/>
                  </a:lnTo>
                  <a:lnTo>
                    <a:pt x="479606" y="503100"/>
                  </a:lnTo>
                  <a:lnTo>
                    <a:pt x="481747" y="541941"/>
                  </a:lnTo>
                  <a:lnTo>
                    <a:pt x="478103" y="569251"/>
                  </a:lnTo>
                  <a:lnTo>
                    <a:pt x="466344" y="593868"/>
                  </a:lnTo>
                  <a:lnTo>
                    <a:pt x="458295" y="605345"/>
                  </a:lnTo>
                  <a:lnTo>
                    <a:pt x="436873" y="621218"/>
                  </a:lnTo>
                  <a:lnTo>
                    <a:pt x="410584" y="631002"/>
                  </a:lnTo>
                  <a:lnTo>
                    <a:pt x="362900" y="636510"/>
                  </a:lnTo>
                  <a:lnTo>
                    <a:pt x="310557" y="638142"/>
                  </a:lnTo>
                  <a:lnTo>
                    <a:pt x="251114" y="638625"/>
                  </a:lnTo>
                  <a:lnTo>
                    <a:pt x="187878" y="639938"/>
                  </a:lnTo>
                  <a:lnTo>
                    <a:pt x="141603" y="644391"/>
                  </a:lnTo>
                  <a:lnTo>
                    <a:pt x="86280" y="653475"/>
                  </a:lnTo>
                  <a:lnTo>
                    <a:pt x="23109" y="658620"/>
                  </a:lnTo>
                  <a:lnTo>
                    <a:pt x="0" y="659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61537" y="1916186"/>
            <a:ext cx="6271625" cy="1589229"/>
            <a:chOff x="1361537" y="1916186"/>
            <a:chExt cx="6271625" cy="1589229"/>
          </a:xfrm>
        </p:grpSpPr>
        <p:sp>
          <p:nvSpPr>
            <p:cNvPr id="21" name="Freeform 20"/>
            <p:cNvSpPr/>
            <p:nvPr/>
          </p:nvSpPr>
          <p:spPr>
            <a:xfrm>
              <a:off x="1361537" y="2120675"/>
              <a:ext cx="312495" cy="406165"/>
            </a:xfrm>
            <a:custGeom>
              <a:avLst/>
              <a:gdLst/>
              <a:ahLst/>
              <a:cxnLst/>
              <a:rect l="0" t="0" r="0" b="0"/>
              <a:pathLst>
                <a:path w="312495" h="406165">
                  <a:moveTo>
                    <a:pt x="186152" y="153480"/>
                  </a:moveTo>
                  <a:lnTo>
                    <a:pt x="197330" y="142302"/>
                  </a:lnTo>
                  <a:lnTo>
                    <a:pt x="202818" y="124335"/>
                  </a:lnTo>
                  <a:lnTo>
                    <a:pt x="204088" y="100752"/>
                  </a:lnTo>
                  <a:lnTo>
                    <a:pt x="197055" y="62338"/>
                  </a:lnTo>
                  <a:lnTo>
                    <a:pt x="180674" y="29379"/>
                  </a:lnTo>
                  <a:lnTo>
                    <a:pt x="167729" y="12146"/>
                  </a:lnTo>
                  <a:lnTo>
                    <a:pt x="147938" y="2927"/>
                  </a:lnTo>
                  <a:lnTo>
                    <a:pt x="124714" y="0"/>
                  </a:lnTo>
                  <a:lnTo>
                    <a:pt x="102694" y="2599"/>
                  </a:lnTo>
                  <a:lnTo>
                    <a:pt x="70566" y="16228"/>
                  </a:lnTo>
                  <a:lnTo>
                    <a:pt x="55622" y="34767"/>
                  </a:lnTo>
                  <a:lnTo>
                    <a:pt x="25333" y="97163"/>
                  </a:lnTo>
                  <a:lnTo>
                    <a:pt x="7983" y="148465"/>
                  </a:lnTo>
                  <a:lnTo>
                    <a:pt x="0" y="200347"/>
                  </a:lnTo>
                  <a:lnTo>
                    <a:pt x="754" y="257054"/>
                  </a:lnTo>
                  <a:lnTo>
                    <a:pt x="8387" y="310900"/>
                  </a:lnTo>
                  <a:lnTo>
                    <a:pt x="21177" y="357661"/>
                  </a:lnTo>
                  <a:lnTo>
                    <a:pt x="34451" y="379928"/>
                  </a:lnTo>
                  <a:lnTo>
                    <a:pt x="52049" y="393724"/>
                  </a:lnTo>
                  <a:lnTo>
                    <a:pt x="77807" y="397515"/>
                  </a:lnTo>
                  <a:lnTo>
                    <a:pt x="105243" y="394131"/>
                  </a:lnTo>
                  <a:lnTo>
                    <a:pt x="125236" y="384828"/>
                  </a:lnTo>
                  <a:lnTo>
                    <a:pt x="149645" y="360848"/>
                  </a:lnTo>
                  <a:lnTo>
                    <a:pt x="177633" y="299533"/>
                  </a:lnTo>
                  <a:lnTo>
                    <a:pt x="198507" y="238872"/>
                  </a:lnTo>
                  <a:lnTo>
                    <a:pt x="205490" y="181093"/>
                  </a:lnTo>
                  <a:lnTo>
                    <a:pt x="206063" y="181247"/>
                  </a:lnTo>
                  <a:lnTo>
                    <a:pt x="208228" y="234562"/>
                  </a:lnTo>
                  <a:lnTo>
                    <a:pt x="221751" y="290422"/>
                  </a:lnTo>
                  <a:lnTo>
                    <a:pt x="253361" y="350975"/>
                  </a:lnTo>
                  <a:lnTo>
                    <a:pt x="267105" y="368377"/>
                  </a:lnTo>
                  <a:lnTo>
                    <a:pt x="304090" y="394357"/>
                  </a:lnTo>
                  <a:lnTo>
                    <a:pt x="312494" y="406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42139" y="2229954"/>
              <a:ext cx="178300" cy="272099"/>
            </a:xfrm>
            <a:custGeom>
              <a:avLst/>
              <a:gdLst/>
              <a:ahLst/>
              <a:cxnLst/>
              <a:rect l="0" t="0" r="0" b="0"/>
              <a:pathLst>
                <a:path w="178300" h="272099">
                  <a:moveTo>
                    <a:pt x="5591" y="86315"/>
                  </a:moveTo>
                  <a:lnTo>
                    <a:pt x="2" y="103083"/>
                  </a:lnTo>
                  <a:lnTo>
                    <a:pt x="4046" y="164880"/>
                  </a:lnTo>
                  <a:lnTo>
                    <a:pt x="5286" y="225576"/>
                  </a:lnTo>
                  <a:lnTo>
                    <a:pt x="5531" y="272098"/>
                  </a:lnTo>
                  <a:lnTo>
                    <a:pt x="5583" y="215531"/>
                  </a:lnTo>
                  <a:lnTo>
                    <a:pt x="0" y="163336"/>
                  </a:lnTo>
                  <a:lnTo>
                    <a:pt x="2115" y="110826"/>
                  </a:lnTo>
                  <a:lnTo>
                    <a:pt x="13310" y="50256"/>
                  </a:lnTo>
                  <a:lnTo>
                    <a:pt x="19940" y="25835"/>
                  </a:lnTo>
                  <a:lnTo>
                    <a:pt x="25686" y="16749"/>
                  </a:lnTo>
                  <a:lnTo>
                    <a:pt x="41428" y="3534"/>
                  </a:lnTo>
                  <a:lnTo>
                    <a:pt x="63243" y="0"/>
                  </a:lnTo>
                  <a:lnTo>
                    <a:pt x="86196" y="3499"/>
                  </a:lnTo>
                  <a:lnTo>
                    <a:pt x="104197" y="12853"/>
                  </a:lnTo>
                  <a:lnTo>
                    <a:pt x="149202" y="69679"/>
                  </a:lnTo>
                  <a:lnTo>
                    <a:pt x="164866" y="103743"/>
                  </a:lnTo>
                  <a:lnTo>
                    <a:pt x="178299" y="163241"/>
                  </a:lnTo>
                  <a:lnTo>
                    <a:pt x="175234" y="214334"/>
                  </a:lnTo>
                  <a:lnTo>
                    <a:pt x="174047" y="254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99255" y="1926643"/>
              <a:ext cx="301243" cy="623348"/>
            </a:xfrm>
            <a:custGeom>
              <a:avLst/>
              <a:gdLst/>
              <a:ahLst/>
              <a:cxnLst/>
              <a:rect l="0" t="0" r="0" b="0"/>
              <a:pathLst>
                <a:path w="301243" h="623348">
                  <a:moveTo>
                    <a:pt x="164371" y="336983"/>
                  </a:moveTo>
                  <a:lnTo>
                    <a:pt x="146391" y="321342"/>
                  </a:lnTo>
                  <a:lnTo>
                    <a:pt x="129474" y="313264"/>
                  </a:lnTo>
                  <a:lnTo>
                    <a:pt x="107138" y="312014"/>
                  </a:lnTo>
                  <a:lnTo>
                    <a:pt x="60259" y="320743"/>
                  </a:lnTo>
                  <a:lnTo>
                    <a:pt x="41670" y="333275"/>
                  </a:lnTo>
                  <a:lnTo>
                    <a:pt x="18051" y="363181"/>
                  </a:lnTo>
                  <a:lnTo>
                    <a:pt x="5754" y="388401"/>
                  </a:lnTo>
                  <a:lnTo>
                    <a:pt x="0" y="430077"/>
                  </a:lnTo>
                  <a:lnTo>
                    <a:pt x="5185" y="478951"/>
                  </a:lnTo>
                  <a:lnTo>
                    <a:pt x="15300" y="529306"/>
                  </a:lnTo>
                  <a:lnTo>
                    <a:pt x="39086" y="585717"/>
                  </a:lnTo>
                  <a:lnTo>
                    <a:pt x="53707" y="606629"/>
                  </a:lnTo>
                  <a:lnTo>
                    <a:pt x="71903" y="619823"/>
                  </a:lnTo>
                  <a:lnTo>
                    <a:pt x="94809" y="623347"/>
                  </a:lnTo>
                  <a:lnTo>
                    <a:pt x="107468" y="622649"/>
                  </a:lnTo>
                  <a:lnTo>
                    <a:pt x="147641" y="604899"/>
                  </a:lnTo>
                  <a:lnTo>
                    <a:pt x="183591" y="566235"/>
                  </a:lnTo>
                  <a:lnTo>
                    <a:pt x="217604" y="509173"/>
                  </a:lnTo>
                  <a:lnTo>
                    <a:pt x="236801" y="449722"/>
                  </a:lnTo>
                  <a:lnTo>
                    <a:pt x="246269" y="387589"/>
                  </a:lnTo>
                  <a:lnTo>
                    <a:pt x="253498" y="338850"/>
                  </a:lnTo>
                  <a:lnTo>
                    <a:pt x="257460" y="287364"/>
                  </a:lnTo>
                  <a:lnTo>
                    <a:pt x="266034" y="225970"/>
                  </a:lnTo>
                  <a:lnTo>
                    <a:pt x="265821" y="168782"/>
                  </a:lnTo>
                  <a:lnTo>
                    <a:pt x="260450" y="112426"/>
                  </a:lnTo>
                  <a:lnTo>
                    <a:pt x="249814" y="63469"/>
                  </a:lnTo>
                  <a:lnTo>
                    <a:pt x="219759" y="1719"/>
                  </a:lnTo>
                  <a:lnTo>
                    <a:pt x="215335" y="0"/>
                  </a:lnTo>
                  <a:lnTo>
                    <a:pt x="212385" y="4703"/>
                  </a:lnTo>
                  <a:lnTo>
                    <a:pt x="201197" y="60560"/>
                  </a:lnTo>
                  <a:lnTo>
                    <a:pt x="205094" y="117305"/>
                  </a:lnTo>
                  <a:lnTo>
                    <a:pt x="206073" y="173238"/>
                  </a:lnTo>
                  <a:lnTo>
                    <a:pt x="206404" y="234059"/>
                  </a:lnTo>
                  <a:lnTo>
                    <a:pt x="214875" y="291133"/>
                  </a:lnTo>
                  <a:lnTo>
                    <a:pt x="227813" y="347467"/>
                  </a:lnTo>
                  <a:lnTo>
                    <a:pt x="245126" y="409291"/>
                  </a:lnTo>
                  <a:lnTo>
                    <a:pt x="262642" y="463142"/>
                  </a:lnTo>
                  <a:lnTo>
                    <a:pt x="288519" y="512824"/>
                  </a:lnTo>
                  <a:lnTo>
                    <a:pt x="301242" y="537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13295" y="1968829"/>
              <a:ext cx="576837" cy="507742"/>
            </a:xfrm>
            <a:custGeom>
              <a:avLst/>
              <a:gdLst/>
              <a:ahLst/>
              <a:cxnLst/>
              <a:rect l="0" t="0" r="0" b="0"/>
              <a:pathLst>
                <a:path w="576837" h="507742">
                  <a:moveTo>
                    <a:pt x="8384" y="21057"/>
                  </a:moveTo>
                  <a:lnTo>
                    <a:pt x="1148" y="49783"/>
                  </a:lnTo>
                  <a:lnTo>
                    <a:pt x="0" y="101318"/>
                  </a:lnTo>
                  <a:lnTo>
                    <a:pt x="5380" y="164421"/>
                  </a:lnTo>
                  <a:lnTo>
                    <a:pt x="10910" y="226324"/>
                  </a:lnTo>
                  <a:lnTo>
                    <a:pt x="28510" y="278282"/>
                  </a:lnTo>
                  <a:lnTo>
                    <a:pt x="46111" y="333606"/>
                  </a:lnTo>
                  <a:lnTo>
                    <a:pt x="60853" y="386475"/>
                  </a:lnTo>
                  <a:lnTo>
                    <a:pt x="86956" y="447857"/>
                  </a:lnTo>
                  <a:lnTo>
                    <a:pt x="100237" y="466549"/>
                  </a:lnTo>
                  <a:lnTo>
                    <a:pt x="110563" y="470130"/>
                  </a:lnTo>
                  <a:lnTo>
                    <a:pt x="137635" y="467869"/>
                  </a:lnTo>
                  <a:lnTo>
                    <a:pt x="162925" y="452827"/>
                  </a:lnTo>
                  <a:lnTo>
                    <a:pt x="207756" y="399453"/>
                  </a:lnTo>
                  <a:lnTo>
                    <a:pt x="228634" y="349723"/>
                  </a:lnTo>
                  <a:lnTo>
                    <a:pt x="238933" y="290093"/>
                  </a:lnTo>
                  <a:lnTo>
                    <a:pt x="244601" y="265800"/>
                  </a:lnTo>
                  <a:lnTo>
                    <a:pt x="248920" y="261428"/>
                  </a:lnTo>
                  <a:lnTo>
                    <a:pt x="254139" y="262023"/>
                  </a:lnTo>
                  <a:lnTo>
                    <a:pt x="259958" y="265929"/>
                  </a:lnTo>
                  <a:lnTo>
                    <a:pt x="269543" y="282747"/>
                  </a:lnTo>
                  <a:lnTo>
                    <a:pt x="285229" y="337261"/>
                  </a:lnTo>
                  <a:lnTo>
                    <a:pt x="301932" y="388713"/>
                  </a:lnTo>
                  <a:lnTo>
                    <a:pt x="340928" y="450997"/>
                  </a:lnTo>
                  <a:lnTo>
                    <a:pt x="378098" y="492158"/>
                  </a:lnTo>
                  <a:lnTo>
                    <a:pt x="398478" y="504566"/>
                  </a:lnTo>
                  <a:lnTo>
                    <a:pt x="425474" y="507741"/>
                  </a:lnTo>
                  <a:lnTo>
                    <a:pt x="453460" y="504083"/>
                  </a:lnTo>
                  <a:lnTo>
                    <a:pt x="473697" y="494658"/>
                  </a:lnTo>
                  <a:lnTo>
                    <a:pt x="487371" y="479551"/>
                  </a:lnTo>
                  <a:lnTo>
                    <a:pt x="521617" y="420722"/>
                  </a:lnTo>
                  <a:lnTo>
                    <a:pt x="548713" y="360036"/>
                  </a:lnTo>
                  <a:lnTo>
                    <a:pt x="565674" y="305041"/>
                  </a:lnTo>
                  <a:lnTo>
                    <a:pt x="574700" y="249118"/>
                  </a:lnTo>
                  <a:lnTo>
                    <a:pt x="576484" y="191841"/>
                  </a:lnTo>
                  <a:lnTo>
                    <a:pt x="576836" y="128535"/>
                  </a:lnTo>
                  <a:lnTo>
                    <a:pt x="571316" y="70623"/>
                  </a:lnTo>
                  <a:lnTo>
                    <a:pt x="558709" y="12535"/>
                  </a:lnTo>
                  <a:lnTo>
                    <a:pt x="5558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16559" y="2140733"/>
              <a:ext cx="126343" cy="328477"/>
            </a:xfrm>
            <a:custGeom>
              <a:avLst/>
              <a:gdLst/>
              <a:ahLst/>
              <a:cxnLst/>
              <a:rect l="0" t="0" r="0" b="0"/>
              <a:pathLst>
                <a:path w="126343" h="328477">
                  <a:moveTo>
                    <a:pt x="0" y="133422"/>
                  </a:moveTo>
                  <a:lnTo>
                    <a:pt x="14655" y="195515"/>
                  </a:lnTo>
                  <a:lnTo>
                    <a:pt x="31667" y="257427"/>
                  </a:lnTo>
                  <a:lnTo>
                    <a:pt x="50314" y="310929"/>
                  </a:lnTo>
                  <a:lnTo>
                    <a:pt x="61746" y="327738"/>
                  </a:lnTo>
                  <a:lnTo>
                    <a:pt x="64561" y="328476"/>
                  </a:lnTo>
                  <a:lnTo>
                    <a:pt x="65267" y="324289"/>
                  </a:lnTo>
                  <a:lnTo>
                    <a:pt x="51902" y="261154"/>
                  </a:lnTo>
                  <a:lnTo>
                    <a:pt x="38459" y="206746"/>
                  </a:lnTo>
                  <a:lnTo>
                    <a:pt x="22444" y="156837"/>
                  </a:lnTo>
                  <a:lnTo>
                    <a:pt x="14059" y="105005"/>
                  </a:lnTo>
                  <a:lnTo>
                    <a:pt x="17164" y="63781"/>
                  </a:lnTo>
                  <a:lnTo>
                    <a:pt x="31082" y="29339"/>
                  </a:lnTo>
                  <a:lnTo>
                    <a:pt x="46570" y="13854"/>
                  </a:lnTo>
                  <a:lnTo>
                    <a:pt x="66321" y="4241"/>
                  </a:lnTo>
                  <a:lnTo>
                    <a:pt x="100239" y="0"/>
                  </a:lnTo>
                  <a:lnTo>
                    <a:pt x="126342" y="70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92495" y="2253098"/>
              <a:ext cx="39920" cy="189514"/>
            </a:xfrm>
            <a:custGeom>
              <a:avLst/>
              <a:gdLst/>
              <a:ahLst/>
              <a:cxnLst/>
              <a:rect l="0" t="0" r="0" b="0"/>
              <a:pathLst>
                <a:path w="39920" h="189514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33397"/>
                  </a:lnTo>
                  <a:lnTo>
                    <a:pt x="29489" y="172059"/>
                  </a:lnTo>
                  <a:lnTo>
                    <a:pt x="3991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90300" y="20635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85098" y="2021471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0" y="57264"/>
                  </a:lnTo>
                  <a:lnTo>
                    <a:pt x="3120" y="112894"/>
                  </a:lnTo>
                  <a:lnTo>
                    <a:pt x="8333" y="171880"/>
                  </a:lnTo>
                  <a:lnTo>
                    <a:pt x="15684" y="233733"/>
                  </a:lnTo>
                  <a:lnTo>
                    <a:pt x="21166" y="289841"/>
                  </a:lnTo>
                  <a:lnTo>
                    <a:pt x="35571" y="346788"/>
                  </a:lnTo>
                  <a:lnTo>
                    <a:pt x="49586" y="402091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90342" y="2179399"/>
              <a:ext cx="252685" cy="84228"/>
            </a:xfrm>
            <a:custGeom>
              <a:avLst/>
              <a:gdLst/>
              <a:ahLst/>
              <a:cxnLst/>
              <a:rect l="0" t="0" r="0" b="0"/>
              <a:pathLst>
                <a:path w="252685" h="84228">
                  <a:moveTo>
                    <a:pt x="252684" y="0"/>
                  </a:moveTo>
                  <a:lnTo>
                    <a:pt x="226297" y="15641"/>
                  </a:lnTo>
                  <a:lnTo>
                    <a:pt x="169371" y="34843"/>
                  </a:lnTo>
                  <a:lnTo>
                    <a:pt x="107600" y="60942"/>
                  </a:lnTo>
                  <a:lnTo>
                    <a:pt x="45711" y="79255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79896" y="2295212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90425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48352" y="2215938"/>
              <a:ext cx="200043" cy="237202"/>
            </a:xfrm>
            <a:custGeom>
              <a:avLst/>
              <a:gdLst/>
              <a:ahLst/>
              <a:cxnLst/>
              <a:rect l="0" t="0" r="0" b="0"/>
              <a:pathLst>
                <a:path w="200043" h="237202">
                  <a:moveTo>
                    <a:pt x="0" y="100331"/>
                  </a:moveTo>
                  <a:lnTo>
                    <a:pt x="8334" y="137809"/>
                  </a:lnTo>
                  <a:lnTo>
                    <a:pt x="10095" y="189232"/>
                  </a:lnTo>
                  <a:lnTo>
                    <a:pt x="16509" y="229026"/>
                  </a:lnTo>
                  <a:lnTo>
                    <a:pt x="15685" y="228242"/>
                  </a:lnTo>
                  <a:lnTo>
                    <a:pt x="5958" y="196177"/>
                  </a:lnTo>
                  <a:lnTo>
                    <a:pt x="1177" y="144783"/>
                  </a:lnTo>
                  <a:lnTo>
                    <a:pt x="233" y="89571"/>
                  </a:lnTo>
                  <a:lnTo>
                    <a:pt x="5635" y="39194"/>
                  </a:lnTo>
                  <a:lnTo>
                    <a:pt x="20257" y="11766"/>
                  </a:lnTo>
                  <a:lnTo>
                    <a:pt x="29883" y="6193"/>
                  </a:lnTo>
                  <a:lnTo>
                    <a:pt x="56175" y="0"/>
                  </a:lnTo>
                  <a:lnTo>
                    <a:pt x="77999" y="3487"/>
                  </a:lnTo>
                  <a:lnTo>
                    <a:pt x="103440" y="18604"/>
                  </a:lnTo>
                  <a:lnTo>
                    <a:pt x="118503" y="33592"/>
                  </a:lnTo>
                  <a:lnTo>
                    <a:pt x="154310" y="94691"/>
                  </a:lnTo>
                  <a:lnTo>
                    <a:pt x="178046" y="155350"/>
                  </a:lnTo>
                  <a:lnTo>
                    <a:pt x="195239" y="212731"/>
                  </a:lnTo>
                  <a:lnTo>
                    <a:pt x="200042" y="237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06280" y="2217766"/>
              <a:ext cx="346827" cy="561758"/>
            </a:xfrm>
            <a:custGeom>
              <a:avLst/>
              <a:gdLst/>
              <a:ahLst/>
              <a:cxnLst/>
              <a:rect l="0" t="0" r="0" b="0"/>
              <a:pathLst>
                <a:path w="346827" h="561758">
                  <a:moveTo>
                    <a:pt x="326383" y="119560"/>
                  </a:moveTo>
                  <a:lnTo>
                    <a:pt x="323264" y="76868"/>
                  </a:lnTo>
                  <a:lnTo>
                    <a:pt x="311729" y="35218"/>
                  </a:lnTo>
                  <a:lnTo>
                    <a:pt x="306085" y="27067"/>
                  </a:lnTo>
                  <a:lnTo>
                    <a:pt x="290456" y="14891"/>
                  </a:lnTo>
                  <a:lnTo>
                    <a:pt x="256337" y="1459"/>
                  </a:lnTo>
                  <a:lnTo>
                    <a:pt x="233250" y="0"/>
                  </a:lnTo>
                  <a:lnTo>
                    <a:pt x="212461" y="4421"/>
                  </a:lnTo>
                  <a:lnTo>
                    <a:pt x="195423" y="14185"/>
                  </a:lnTo>
                  <a:lnTo>
                    <a:pt x="172677" y="44014"/>
                  </a:lnTo>
                  <a:lnTo>
                    <a:pt x="162298" y="82488"/>
                  </a:lnTo>
                  <a:lnTo>
                    <a:pt x="159222" y="123524"/>
                  </a:lnTo>
                  <a:lnTo>
                    <a:pt x="164742" y="148228"/>
                  </a:lnTo>
                  <a:lnTo>
                    <a:pt x="181004" y="178747"/>
                  </a:lnTo>
                  <a:lnTo>
                    <a:pt x="187349" y="187094"/>
                  </a:lnTo>
                  <a:lnTo>
                    <a:pt x="206879" y="196369"/>
                  </a:lnTo>
                  <a:lnTo>
                    <a:pt x="218638" y="198842"/>
                  </a:lnTo>
                  <a:lnTo>
                    <a:pt x="228817" y="198151"/>
                  </a:lnTo>
                  <a:lnTo>
                    <a:pt x="246365" y="191144"/>
                  </a:lnTo>
                  <a:lnTo>
                    <a:pt x="269399" y="174045"/>
                  </a:lnTo>
                  <a:lnTo>
                    <a:pt x="285452" y="148572"/>
                  </a:lnTo>
                  <a:lnTo>
                    <a:pt x="299018" y="115542"/>
                  </a:lnTo>
                  <a:lnTo>
                    <a:pt x="295585" y="149836"/>
                  </a:lnTo>
                  <a:lnTo>
                    <a:pt x="306354" y="212974"/>
                  </a:lnTo>
                  <a:lnTo>
                    <a:pt x="316159" y="263442"/>
                  </a:lnTo>
                  <a:lnTo>
                    <a:pt x="329953" y="316827"/>
                  </a:lnTo>
                  <a:lnTo>
                    <a:pt x="342773" y="376808"/>
                  </a:lnTo>
                  <a:lnTo>
                    <a:pt x="346518" y="434930"/>
                  </a:lnTo>
                  <a:lnTo>
                    <a:pt x="346826" y="449130"/>
                  </a:lnTo>
                  <a:lnTo>
                    <a:pt x="337808" y="474266"/>
                  </a:lnTo>
                  <a:lnTo>
                    <a:pt x="303424" y="518998"/>
                  </a:lnTo>
                  <a:lnTo>
                    <a:pt x="280304" y="534174"/>
                  </a:lnTo>
                  <a:lnTo>
                    <a:pt x="221745" y="553449"/>
                  </a:lnTo>
                  <a:lnTo>
                    <a:pt x="171117" y="559295"/>
                  </a:lnTo>
                  <a:lnTo>
                    <a:pt x="113482" y="561027"/>
                  </a:lnTo>
                  <a:lnTo>
                    <a:pt x="63130" y="561541"/>
                  </a:lnTo>
                  <a:lnTo>
                    <a:pt x="0" y="561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85389" y="1916186"/>
              <a:ext cx="263213" cy="473849"/>
            </a:xfrm>
            <a:custGeom>
              <a:avLst/>
              <a:gdLst/>
              <a:ahLst/>
              <a:cxnLst/>
              <a:rect l="0" t="0" r="0" b="0"/>
              <a:pathLst>
                <a:path w="263213" h="473849">
                  <a:moveTo>
                    <a:pt x="0" y="21057"/>
                  </a:moveTo>
                  <a:lnTo>
                    <a:pt x="3119" y="63749"/>
                  </a:lnTo>
                  <a:lnTo>
                    <a:pt x="19128" y="118229"/>
                  </a:lnTo>
                  <a:lnTo>
                    <a:pt x="39999" y="177729"/>
                  </a:lnTo>
                  <a:lnTo>
                    <a:pt x="55734" y="229299"/>
                  </a:lnTo>
                  <a:lnTo>
                    <a:pt x="70107" y="281687"/>
                  </a:lnTo>
                  <a:lnTo>
                    <a:pt x="84211" y="333976"/>
                  </a:lnTo>
                  <a:lnTo>
                    <a:pt x="98263" y="384035"/>
                  </a:lnTo>
                  <a:lnTo>
                    <a:pt x="119539" y="445049"/>
                  </a:lnTo>
                  <a:lnTo>
                    <a:pt x="128388" y="470371"/>
                  </a:lnTo>
                  <a:lnTo>
                    <a:pt x="132385" y="473848"/>
                  </a:lnTo>
                  <a:lnTo>
                    <a:pt x="136220" y="471486"/>
                  </a:lnTo>
                  <a:lnTo>
                    <a:pt x="147206" y="445806"/>
                  </a:lnTo>
                  <a:lnTo>
                    <a:pt x="161399" y="384028"/>
                  </a:lnTo>
                  <a:lnTo>
                    <a:pt x="175467" y="325942"/>
                  </a:lnTo>
                  <a:lnTo>
                    <a:pt x="186001" y="269321"/>
                  </a:lnTo>
                  <a:lnTo>
                    <a:pt x="193021" y="224593"/>
                  </a:lnTo>
                  <a:lnTo>
                    <a:pt x="203550" y="164552"/>
                  </a:lnTo>
                  <a:lnTo>
                    <a:pt x="217589" y="108673"/>
                  </a:lnTo>
                  <a:lnTo>
                    <a:pt x="235137" y="53089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51377" y="2192664"/>
              <a:ext cx="239380" cy="260476"/>
            </a:xfrm>
            <a:custGeom>
              <a:avLst/>
              <a:gdLst/>
              <a:ahLst/>
              <a:cxnLst/>
              <a:rect l="0" t="0" r="0" b="0"/>
              <a:pathLst>
                <a:path w="239380" h="260476">
                  <a:moveTo>
                    <a:pt x="123566" y="113077"/>
                  </a:moveTo>
                  <a:lnTo>
                    <a:pt x="131899" y="75599"/>
                  </a:lnTo>
                  <a:lnTo>
                    <a:pt x="130324" y="40751"/>
                  </a:lnTo>
                  <a:lnTo>
                    <a:pt x="128071" y="29764"/>
                  </a:lnTo>
                  <a:lnTo>
                    <a:pt x="116210" y="11318"/>
                  </a:lnTo>
                  <a:lnTo>
                    <a:pt x="108133" y="3124"/>
                  </a:lnTo>
                  <a:lnTo>
                    <a:pt x="98070" y="0"/>
                  </a:lnTo>
                  <a:lnTo>
                    <a:pt x="74409" y="2769"/>
                  </a:lnTo>
                  <a:lnTo>
                    <a:pt x="45960" y="17482"/>
                  </a:lnTo>
                  <a:lnTo>
                    <a:pt x="22713" y="47837"/>
                  </a:lnTo>
                  <a:lnTo>
                    <a:pt x="6595" y="80878"/>
                  </a:lnTo>
                  <a:lnTo>
                    <a:pt x="0" y="118484"/>
                  </a:lnTo>
                  <a:lnTo>
                    <a:pt x="6178" y="171943"/>
                  </a:lnTo>
                  <a:lnTo>
                    <a:pt x="16514" y="205388"/>
                  </a:lnTo>
                  <a:lnTo>
                    <a:pt x="27634" y="222734"/>
                  </a:lnTo>
                  <a:lnTo>
                    <a:pt x="36214" y="228295"/>
                  </a:lnTo>
                  <a:lnTo>
                    <a:pt x="58227" y="234475"/>
                  </a:lnTo>
                  <a:lnTo>
                    <a:pt x="68308" y="233783"/>
                  </a:lnTo>
                  <a:lnTo>
                    <a:pt x="85749" y="226775"/>
                  </a:lnTo>
                  <a:lnTo>
                    <a:pt x="108721" y="204087"/>
                  </a:lnTo>
                  <a:lnTo>
                    <a:pt x="133064" y="146364"/>
                  </a:lnTo>
                  <a:lnTo>
                    <a:pt x="136917" y="135268"/>
                  </a:lnTo>
                  <a:lnTo>
                    <a:pt x="139486" y="132550"/>
                  </a:lnTo>
                  <a:lnTo>
                    <a:pt x="141198" y="135418"/>
                  </a:lnTo>
                  <a:lnTo>
                    <a:pt x="145441" y="149912"/>
                  </a:lnTo>
                  <a:lnTo>
                    <a:pt x="173731" y="203585"/>
                  </a:lnTo>
                  <a:lnTo>
                    <a:pt x="194062" y="232571"/>
                  </a:lnTo>
                  <a:lnTo>
                    <a:pt x="239379" y="260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43399" y="2147813"/>
              <a:ext cx="136872" cy="275113"/>
            </a:xfrm>
            <a:custGeom>
              <a:avLst/>
              <a:gdLst/>
              <a:ahLst/>
              <a:cxnLst/>
              <a:rect l="0" t="0" r="0" b="0"/>
              <a:pathLst>
                <a:path w="136872" h="275113">
                  <a:moveTo>
                    <a:pt x="0" y="115813"/>
                  </a:moveTo>
                  <a:lnTo>
                    <a:pt x="3119" y="158505"/>
                  </a:lnTo>
                  <a:lnTo>
                    <a:pt x="16789" y="211816"/>
                  </a:lnTo>
                  <a:lnTo>
                    <a:pt x="26084" y="272288"/>
                  </a:lnTo>
                  <a:lnTo>
                    <a:pt x="29088" y="275112"/>
                  </a:lnTo>
                  <a:lnTo>
                    <a:pt x="32260" y="272315"/>
                  </a:lnTo>
                  <a:lnTo>
                    <a:pt x="35545" y="265772"/>
                  </a:lnTo>
                  <a:lnTo>
                    <a:pt x="36075" y="246023"/>
                  </a:lnTo>
                  <a:lnTo>
                    <a:pt x="26883" y="195216"/>
                  </a:lnTo>
                  <a:lnTo>
                    <a:pt x="16142" y="134054"/>
                  </a:lnTo>
                  <a:lnTo>
                    <a:pt x="25768" y="74715"/>
                  </a:lnTo>
                  <a:lnTo>
                    <a:pt x="46630" y="42415"/>
                  </a:lnTo>
                  <a:lnTo>
                    <a:pt x="80627" y="16207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64497" y="2284683"/>
              <a:ext cx="15990" cy="178986"/>
            </a:xfrm>
            <a:custGeom>
              <a:avLst/>
              <a:gdLst/>
              <a:ahLst/>
              <a:cxnLst/>
              <a:rect l="0" t="0" r="0" b="0"/>
              <a:pathLst>
                <a:path w="15990" h="178986">
                  <a:moveTo>
                    <a:pt x="0" y="0"/>
                  </a:moveTo>
                  <a:lnTo>
                    <a:pt x="8333" y="48931"/>
                  </a:lnTo>
                  <a:lnTo>
                    <a:pt x="9878" y="96777"/>
                  </a:lnTo>
                  <a:lnTo>
                    <a:pt x="15989" y="154167"/>
                  </a:lnTo>
                  <a:lnTo>
                    <a:pt x="15685" y="167955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96083" y="21056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35796" y="2282262"/>
              <a:ext cx="249842" cy="234386"/>
            </a:xfrm>
            <a:custGeom>
              <a:avLst/>
              <a:gdLst/>
              <a:ahLst/>
              <a:cxnLst/>
              <a:rect l="0" t="0" r="0" b="0"/>
              <a:pathLst>
                <a:path w="249842" h="234386">
                  <a:moveTo>
                    <a:pt x="81385" y="128764"/>
                  </a:moveTo>
                  <a:lnTo>
                    <a:pt x="92563" y="117585"/>
                  </a:lnTo>
                  <a:lnTo>
                    <a:pt x="105104" y="88277"/>
                  </a:lnTo>
                  <a:lnTo>
                    <a:pt x="106355" y="66316"/>
                  </a:lnTo>
                  <a:lnTo>
                    <a:pt x="97626" y="23621"/>
                  </a:lnTo>
                  <a:lnTo>
                    <a:pt x="92212" y="15385"/>
                  </a:lnTo>
                  <a:lnTo>
                    <a:pt x="76839" y="3114"/>
                  </a:lnTo>
                  <a:lnTo>
                    <a:pt x="58307" y="0"/>
                  </a:lnTo>
                  <a:lnTo>
                    <a:pt x="48452" y="807"/>
                  </a:lnTo>
                  <a:lnTo>
                    <a:pt x="39543" y="6024"/>
                  </a:lnTo>
                  <a:lnTo>
                    <a:pt x="23404" y="24300"/>
                  </a:lnTo>
                  <a:lnTo>
                    <a:pt x="6753" y="55307"/>
                  </a:lnTo>
                  <a:lnTo>
                    <a:pt x="0" y="92311"/>
                  </a:lnTo>
                  <a:lnTo>
                    <a:pt x="6124" y="146736"/>
                  </a:lnTo>
                  <a:lnTo>
                    <a:pt x="18599" y="199427"/>
                  </a:lnTo>
                  <a:lnTo>
                    <a:pt x="21980" y="210968"/>
                  </a:lnTo>
                  <a:lnTo>
                    <a:pt x="27743" y="219831"/>
                  </a:lnTo>
                  <a:lnTo>
                    <a:pt x="43507" y="232799"/>
                  </a:lnTo>
                  <a:lnTo>
                    <a:pt x="52623" y="234385"/>
                  </a:lnTo>
                  <a:lnTo>
                    <a:pt x="72112" y="229909"/>
                  </a:lnTo>
                  <a:lnTo>
                    <a:pt x="89352" y="213881"/>
                  </a:lnTo>
                  <a:lnTo>
                    <a:pt x="103643" y="189990"/>
                  </a:lnTo>
                  <a:lnTo>
                    <a:pt x="119230" y="130113"/>
                  </a:lnTo>
                  <a:lnTo>
                    <a:pt x="124107" y="66940"/>
                  </a:lnTo>
                  <a:lnTo>
                    <a:pt x="126243" y="66491"/>
                  </a:lnTo>
                  <a:lnTo>
                    <a:pt x="128839" y="69701"/>
                  </a:lnTo>
                  <a:lnTo>
                    <a:pt x="147917" y="126301"/>
                  </a:lnTo>
                  <a:lnTo>
                    <a:pt x="169728" y="159619"/>
                  </a:lnTo>
                  <a:lnTo>
                    <a:pt x="189669" y="178742"/>
                  </a:lnTo>
                  <a:lnTo>
                    <a:pt x="231240" y="197431"/>
                  </a:lnTo>
                  <a:lnTo>
                    <a:pt x="249841" y="202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32214" y="2042528"/>
              <a:ext cx="225733" cy="482844"/>
            </a:xfrm>
            <a:custGeom>
              <a:avLst/>
              <a:gdLst/>
              <a:ahLst/>
              <a:cxnLst/>
              <a:rect l="0" t="0" r="0" b="0"/>
              <a:pathLst>
                <a:path w="225733" h="482844">
                  <a:moveTo>
                    <a:pt x="6066" y="0"/>
                  </a:moveTo>
                  <a:lnTo>
                    <a:pt x="0" y="42027"/>
                  </a:lnTo>
                  <a:lnTo>
                    <a:pt x="4521" y="103535"/>
                  </a:lnTo>
                  <a:lnTo>
                    <a:pt x="5761" y="161091"/>
                  </a:lnTo>
                  <a:lnTo>
                    <a:pt x="14359" y="223248"/>
                  </a:lnTo>
                  <a:lnTo>
                    <a:pt x="16153" y="277675"/>
                  </a:lnTo>
                  <a:lnTo>
                    <a:pt x="24869" y="339163"/>
                  </a:lnTo>
                  <a:lnTo>
                    <a:pt x="26678" y="393509"/>
                  </a:lnTo>
                  <a:lnTo>
                    <a:pt x="32580" y="435310"/>
                  </a:lnTo>
                  <a:lnTo>
                    <a:pt x="34270" y="439945"/>
                  </a:lnTo>
                  <a:lnTo>
                    <a:pt x="35397" y="438356"/>
                  </a:lnTo>
                  <a:lnTo>
                    <a:pt x="35479" y="424112"/>
                  </a:lnTo>
                  <a:lnTo>
                    <a:pt x="31288" y="389785"/>
                  </a:lnTo>
                  <a:lnTo>
                    <a:pt x="36047" y="336264"/>
                  </a:lnTo>
                  <a:lnTo>
                    <a:pt x="42923" y="286221"/>
                  </a:lnTo>
                  <a:lnTo>
                    <a:pt x="57801" y="258852"/>
                  </a:lnTo>
                  <a:lnTo>
                    <a:pt x="77026" y="235924"/>
                  </a:lnTo>
                  <a:lnTo>
                    <a:pt x="87297" y="232152"/>
                  </a:lnTo>
                  <a:lnTo>
                    <a:pt x="114308" y="231080"/>
                  </a:lnTo>
                  <a:lnTo>
                    <a:pt x="139571" y="240743"/>
                  </a:lnTo>
                  <a:lnTo>
                    <a:pt x="173525" y="269033"/>
                  </a:lnTo>
                  <a:lnTo>
                    <a:pt x="210849" y="320514"/>
                  </a:lnTo>
                  <a:lnTo>
                    <a:pt x="222329" y="361819"/>
                  </a:lnTo>
                  <a:lnTo>
                    <a:pt x="225732" y="403693"/>
                  </a:lnTo>
                  <a:lnTo>
                    <a:pt x="220288" y="428594"/>
                  </a:lnTo>
                  <a:lnTo>
                    <a:pt x="208900" y="450189"/>
                  </a:lnTo>
                  <a:lnTo>
                    <a:pt x="192141" y="467586"/>
                  </a:lnTo>
                  <a:lnTo>
                    <a:pt x="169874" y="476878"/>
                  </a:lnTo>
                  <a:lnTo>
                    <a:pt x="117451" y="482843"/>
                  </a:lnTo>
                  <a:lnTo>
                    <a:pt x="93005" y="477419"/>
                  </a:lnTo>
                  <a:lnTo>
                    <a:pt x="62631" y="461212"/>
                  </a:lnTo>
                  <a:lnTo>
                    <a:pt x="37651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54142" y="2042528"/>
              <a:ext cx="10522" cy="473783"/>
            </a:xfrm>
            <a:custGeom>
              <a:avLst/>
              <a:gdLst/>
              <a:ahLst/>
              <a:cxnLst/>
              <a:rect l="0" t="0" r="0" b="0"/>
              <a:pathLst>
                <a:path w="10522" h="473783">
                  <a:moveTo>
                    <a:pt x="10521" y="0"/>
                  </a:moveTo>
                  <a:lnTo>
                    <a:pt x="3285" y="28726"/>
                  </a:lnTo>
                  <a:lnTo>
                    <a:pt x="968" y="80261"/>
                  </a:lnTo>
                  <a:lnTo>
                    <a:pt x="281" y="143364"/>
                  </a:lnTo>
                  <a:lnTo>
                    <a:pt x="78" y="193257"/>
                  </a:lnTo>
                  <a:lnTo>
                    <a:pt x="18" y="241185"/>
                  </a:lnTo>
                  <a:lnTo>
                    <a:pt x="0" y="304519"/>
                  </a:lnTo>
                  <a:lnTo>
                    <a:pt x="1164" y="364749"/>
                  </a:lnTo>
                  <a:lnTo>
                    <a:pt x="8326" y="421439"/>
                  </a:lnTo>
                  <a:lnTo>
                    <a:pt x="10521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36301" y="2185656"/>
              <a:ext cx="296861" cy="314047"/>
            </a:xfrm>
            <a:custGeom>
              <a:avLst/>
              <a:gdLst/>
              <a:ahLst/>
              <a:cxnLst/>
              <a:rect l="0" t="0" r="0" b="0"/>
              <a:pathLst>
                <a:path w="296861" h="314047">
                  <a:moveTo>
                    <a:pt x="2061" y="130613"/>
                  </a:moveTo>
                  <a:lnTo>
                    <a:pt x="28448" y="114972"/>
                  </a:lnTo>
                  <a:lnTo>
                    <a:pt x="64342" y="104272"/>
                  </a:lnTo>
                  <a:lnTo>
                    <a:pt x="103443" y="98242"/>
                  </a:lnTo>
                  <a:lnTo>
                    <a:pt x="159475" y="69924"/>
                  </a:lnTo>
                  <a:lnTo>
                    <a:pt x="185832" y="49590"/>
                  </a:lnTo>
                  <a:lnTo>
                    <a:pt x="190086" y="40333"/>
                  </a:lnTo>
                  <a:lnTo>
                    <a:pt x="191693" y="17569"/>
                  </a:lnTo>
                  <a:lnTo>
                    <a:pt x="186974" y="9627"/>
                  </a:lnTo>
                  <a:lnTo>
                    <a:pt x="179149" y="4332"/>
                  </a:lnTo>
                  <a:lnTo>
                    <a:pt x="169253" y="802"/>
                  </a:lnTo>
                  <a:lnTo>
                    <a:pt x="148898" y="0"/>
                  </a:lnTo>
                  <a:lnTo>
                    <a:pt x="107236" y="9017"/>
                  </a:lnTo>
                  <a:lnTo>
                    <a:pt x="75728" y="24264"/>
                  </a:lnTo>
                  <a:lnTo>
                    <a:pt x="34810" y="58783"/>
                  </a:lnTo>
                  <a:lnTo>
                    <a:pt x="11634" y="90223"/>
                  </a:lnTo>
                  <a:lnTo>
                    <a:pt x="1247" y="115391"/>
                  </a:lnTo>
                  <a:lnTo>
                    <a:pt x="0" y="161458"/>
                  </a:lnTo>
                  <a:lnTo>
                    <a:pt x="11230" y="218681"/>
                  </a:lnTo>
                  <a:lnTo>
                    <a:pt x="29474" y="248084"/>
                  </a:lnTo>
                  <a:lnTo>
                    <a:pt x="47001" y="268220"/>
                  </a:lnTo>
                  <a:lnTo>
                    <a:pt x="69608" y="282629"/>
                  </a:lnTo>
                  <a:lnTo>
                    <a:pt x="129933" y="305309"/>
                  </a:lnTo>
                  <a:lnTo>
                    <a:pt x="174220" y="314046"/>
                  </a:lnTo>
                  <a:lnTo>
                    <a:pt x="228051" y="310823"/>
                  </a:lnTo>
                  <a:lnTo>
                    <a:pt x="267893" y="309961"/>
                  </a:lnTo>
                  <a:lnTo>
                    <a:pt x="296860" y="309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00555" y="2779523"/>
              <a:ext cx="263197" cy="512877"/>
            </a:xfrm>
            <a:custGeom>
              <a:avLst/>
              <a:gdLst/>
              <a:ahLst/>
              <a:cxnLst/>
              <a:rect l="0" t="0" r="0" b="0"/>
              <a:pathLst>
                <a:path w="263197" h="512877">
                  <a:moveTo>
                    <a:pt x="10512" y="0"/>
                  </a:moveTo>
                  <a:lnTo>
                    <a:pt x="7392" y="48931"/>
                  </a:lnTo>
                  <a:lnTo>
                    <a:pt x="2179" y="99896"/>
                  </a:lnTo>
                  <a:lnTo>
                    <a:pt x="634" y="159450"/>
                  </a:lnTo>
                  <a:lnTo>
                    <a:pt x="176" y="215310"/>
                  </a:lnTo>
                  <a:lnTo>
                    <a:pt x="41" y="267736"/>
                  </a:lnTo>
                  <a:lnTo>
                    <a:pt x="0" y="321485"/>
                  </a:lnTo>
                  <a:lnTo>
                    <a:pt x="5576" y="375978"/>
                  </a:lnTo>
                  <a:lnTo>
                    <a:pt x="9537" y="436179"/>
                  </a:lnTo>
                  <a:lnTo>
                    <a:pt x="13439" y="491224"/>
                  </a:lnTo>
                  <a:lnTo>
                    <a:pt x="15973" y="502958"/>
                  </a:lnTo>
                  <a:lnTo>
                    <a:pt x="22341" y="509610"/>
                  </a:lnTo>
                  <a:lnTo>
                    <a:pt x="31266" y="512876"/>
                  </a:lnTo>
                  <a:lnTo>
                    <a:pt x="66184" y="511882"/>
                  </a:lnTo>
                  <a:lnTo>
                    <a:pt x="119905" y="501065"/>
                  </a:lnTo>
                  <a:lnTo>
                    <a:pt x="181242" y="484206"/>
                  </a:lnTo>
                  <a:lnTo>
                    <a:pt x="235569" y="470252"/>
                  </a:lnTo>
                  <a:lnTo>
                    <a:pt x="263196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63709" y="3000621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28403" y="17959"/>
                  </a:lnTo>
                  <a:lnTo>
                    <a:pt x="73971" y="35150"/>
                  </a:lnTo>
                  <a:lnTo>
                    <a:pt x="24213" y="4953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63709" y="2800580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27006" y="0"/>
                  </a:lnTo>
                  <a:lnTo>
                    <a:pt x="177616" y="3119"/>
                  </a:lnTo>
                  <a:lnTo>
                    <a:pt x="125937" y="11453"/>
                  </a:lnTo>
                  <a:lnTo>
                    <a:pt x="76699" y="18211"/>
                  </a:lnTo>
                  <a:lnTo>
                    <a:pt x="15820" y="27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90093" y="2979564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178984" y="0"/>
                  </a:moveTo>
                  <a:lnTo>
                    <a:pt x="118111" y="50995"/>
                  </a:lnTo>
                  <a:lnTo>
                    <a:pt x="74955" y="95926"/>
                  </a:lnTo>
                  <a:lnTo>
                    <a:pt x="44633" y="153143"/>
                  </a:lnTo>
                  <a:lnTo>
                    <a:pt x="13518" y="21203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11150" y="2990093"/>
              <a:ext cx="200042" cy="221099"/>
            </a:xfrm>
            <a:custGeom>
              <a:avLst/>
              <a:gdLst/>
              <a:ahLst/>
              <a:cxnLst/>
              <a:rect l="0" t="0" r="0" b="0"/>
              <a:pathLst>
                <a:path w="200042" h="221099">
                  <a:moveTo>
                    <a:pt x="200041" y="221098"/>
                  </a:moveTo>
                  <a:lnTo>
                    <a:pt x="184400" y="203118"/>
                  </a:lnTo>
                  <a:lnTo>
                    <a:pt x="159608" y="162535"/>
                  </a:lnTo>
                  <a:lnTo>
                    <a:pt x="113573" y="108241"/>
                  </a:lnTo>
                  <a:lnTo>
                    <a:pt x="59941" y="497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27390" y="2948606"/>
              <a:ext cx="182591" cy="556809"/>
            </a:xfrm>
            <a:custGeom>
              <a:avLst/>
              <a:gdLst/>
              <a:ahLst/>
              <a:cxnLst/>
              <a:rect l="0" t="0" r="0" b="0"/>
              <a:pathLst>
                <a:path w="182591" h="556809">
                  <a:moveTo>
                    <a:pt x="10143" y="178357"/>
                  </a:moveTo>
                  <a:lnTo>
                    <a:pt x="19208" y="236974"/>
                  </a:lnTo>
                  <a:lnTo>
                    <a:pt x="25827" y="288532"/>
                  </a:lnTo>
                  <a:lnTo>
                    <a:pt x="31932" y="331049"/>
                  </a:lnTo>
                  <a:lnTo>
                    <a:pt x="41946" y="391666"/>
                  </a:lnTo>
                  <a:lnTo>
                    <a:pt x="49202" y="445501"/>
                  </a:lnTo>
                  <a:lnTo>
                    <a:pt x="54472" y="496546"/>
                  </a:lnTo>
                  <a:lnTo>
                    <a:pt x="67757" y="556521"/>
                  </a:lnTo>
                  <a:lnTo>
                    <a:pt x="67270" y="556808"/>
                  </a:lnTo>
                  <a:lnTo>
                    <a:pt x="65775" y="553490"/>
                  </a:lnTo>
                  <a:lnTo>
                    <a:pt x="57459" y="494410"/>
                  </a:lnTo>
                  <a:lnTo>
                    <a:pt x="52115" y="437666"/>
                  </a:lnTo>
                  <a:lnTo>
                    <a:pt x="41007" y="377758"/>
                  </a:lnTo>
                  <a:lnTo>
                    <a:pt x="30987" y="324396"/>
                  </a:lnTo>
                  <a:lnTo>
                    <a:pt x="22709" y="269336"/>
                  </a:lnTo>
                  <a:lnTo>
                    <a:pt x="12669" y="219465"/>
                  </a:lnTo>
                  <a:lnTo>
                    <a:pt x="4003" y="172470"/>
                  </a:lnTo>
                  <a:lnTo>
                    <a:pt x="915" y="121501"/>
                  </a:lnTo>
                  <a:lnTo>
                    <a:pt x="0" y="70524"/>
                  </a:lnTo>
                  <a:lnTo>
                    <a:pt x="2069" y="27604"/>
                  </a:lnTo>
                  <a:lnTo>
                    <a:pt x="10844" y="7631"/>
                  </a:lnTo>
                  <a:lnTo>
                    <a:pt x="18799" y="2538"/>
                  </a:lnTo>
                  <a:lnTo>
                    <a:pt x="40117" y="0"/>
                  </a:lnTo>
                  <a:lnTo>
                    <a:pt x="72837" y="5148"/>
                  </a:lnTo>
                  <a:lnTo>
                    <a:pt x="104758" y="25261"/>
                  </a:lnTo>
                  <a:lnTo>
                    <a:pt x="146071" y="65375"/>
                  </a:lnTo>
                  <a:lnTo>
                    <a:pt x="159463" y="86029"/>
                  </a:lnTo>
                  <a:lnTo>
                    <a:pt x="181437" y="145474"/>
                  </a:lnTo>
                  <a:lnTo>
                    <a:pt x="182590" y="167252"/>
                  </a:lnTo>
                  <a:lnTo>
                    <a:pt x="173799" y="209829"/>
                  </a:lnTo>
                  <a:lnTo>
                    <a:pt x="167210" y="218056"/>
                  </a:lnTo>
                  <a:lnTo>
                    <a:pt x="147411" y="230316"/>
                  </a:lnTo>
                  <a:lnTo>
                    <a:pt x="126134" y="233426"/>
                  </a:lnTo>
                  <a:lnTo>
                    <a:pt x="73314" y="231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63917" y="2895336"/>
              <a:ext cx="94757" cy="254953"/>
            </a:xfrm>
            <a:custGeom>
              <a:avLst/>
              <a:gdLst/>
              <a:ahLst/>
              <a:cxnLst/>
              <a:rect l="0" t="0" r="0" b="0"/>
              <a:pathLst>
                <a:path w="94757" h="254953">
                  <a:moveTo>
                    <a:pt x="0" y="115814"/>
                  </a:moveTo>
                  <a:lnTo>
                    <a:pt x="14654" y="174431"/>
                  </a:lnTo>
                  <a:lnTo>
                    <a:pt x="28197" y="227435"/>
                  </a:lnTo>
                  <a:lnTo>
                    <a:pt x="36300" y="254952"/>
                  </a:lnTo>
                  <a:lnTo>
                    <a:pt x="32332" y="242828"/>
                  </a:lnTo>
                  <a:lnTo>
                    <a:pt x="17183" y="184244"/>
                  </a:lnTo>
                  <a:lnTo>
                    <a:pt x="3071" y="120796"/>
                  </a:lnTo>
                  <a:lnTo>
                    <a:pt x="4029" y="78296"/>
                  </a:lnTo>
                  <a:lnTo>
                    <a:pt x="9980" y="55855"/>
                  </a:lnTo>
                  <a:lnTo>
                    <a:pt x="20423" y="38083"/>
                  </a:lnTo>
                  <a:lnTo>
                    <a:pt x="45045" y="14923"/>
                  </a:lnTo>
                  <a:lnTo>
                    <a:pt x="64474" y="663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63958" y="2937226"/>
              <a:ext cx="168457" cy="231852"/>
            </a:xfrm>
            <a:custGeom>
              <a:avLst/>
              <a:gdLst/>
              <a:ahLst/>
              <a:cxnLst/>
              <a:rect l="0" t="0" r="0" b="0"/>
              <a:pathLst>
                <a:path w="168457" h="231852">
                  <a:moveTo>
                    <a:pt x="0" y="116038"/>
                  </a:moveTo>
                  <a:lnTo>
                    <a:pt x="37478" y="124371"/>
                  </a:lnTo>
                  <a:lnTo>
                    <a:pt x="72326" y="122797"/>
                  </a:lnTo>
                  <a:lnTo>
                    <a:pt x="94146" y="116702"/>
                  </a:lnTo>
                  <a:lnTo>
                    <a:pt x="133630" y="93726"/>
                  </a:lnTo>
                  <a:lnTo>
                    <a:pt x="164307" y="61068"/>
                  </a:lnTo>
                  <a:lnTo>
                    <a:pt x="166860" y="51315"/>
                  </a:lnTo>
                  <a:lnTo>
                    <a:pt x="163457" y="31120"/>
                  </a:lnTo>
                  <a:lnTo>
                    <a:pt x="148388" y="5609"/>
                  </a:lnTo>
                  <a:lnTo>
                    <a:pt x="139869" y="1475"/>
                  </a:lnTo>
                  <a:lnTo>
                    <a:pt x="117926" y="0"/>
                  </a:lnTo>
                  <a:lnTo>
                    <a:pt x="84854" y="11337"/>
                  </a:lnTo>
                  <a:lnTo>
                    <a:pt x="52828" y="29513"/>
                  </a:lnTo>
                  <a:lnTo>
                    <a:pt x="26701" y="60895"/>
                  </a:lnTo>
                  <a:lnTo>
                    <a:pt x="17716" y="86461"/>
                  </a:lnTo>
                  <a:lnTo>
                    <a:pt x="14893" y="113421"/>
                  </a:lnTo>
                  <a:lnTo>
                    <a:pt x="21050" y="153737"/>
                  </a:lnTo>
                  <a:lnTo>
                    <a:pt x="31193" y="177247"/>
                  </a:lnTo>
                  <a:lnTo>
                    <a:pt x="46619" y="193155"/>
                  </a:lnTo>
                  <a:lnTo>
                    <a:pt x="78154" y="208687"/>
                  </a:lnTo>
                  <a:lnTo>
                    <a:pt x="134901" y="226895"/>
                  </a:lnTo>
                  <a:lnTo>
                    <a:pt x="168456" y="231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46696" y="2947979"/>
              <a:ext cx="211156" cy="210571"/>
            </a:xfrm>
            <a:custGeom>
              <a:avLst/>
              <a:gdLst/>
              <a:ahLst/>
              <a:cxnLst/>
              <a:rect l="0" t="0" r="0" b="0"/>
              <a:pathLst>
                <a:path w="211156" h="210571">
                  <a:moveTo>
                    <a:pt x="96288" y="0"/>
                  </a:moveTo>
                  <a:lnTo>
                    <a:pt x="69902" y="15641"/>
                  </a:lnTo>
                  <a:lnTo>
                    <a:pt x="27082" y="34328"/>
                  </a:lnTo>
                  <a:lnTo>
                    <a:pt x="11718" y="48012"/>
                  </a:lnTo>
                  <a:lnTo>
                    <a:pt x="989" y="65792"/>
                  </a:lnTo>
                  <a:lnTo>
                    <a:pt x="0" y="74277"/>
                  </a:lnTo>
                  <a:lnTo>
                    <a:pt x="5140" y="89944"/>
                  </a:lnTo>
                  <a:lnTo>
                    <a:pt x="12126" y="95058"/>
                  </a:lnTo>
                  <a:lnTo>
                    <a:pt x="70070" y="109527"/>
                  </a:lnTo>
                  <a:lnTo>
                    <a:pt x="130797" y="122977"/>
                  </a:lnTo>
                  <a:lnTo>
                    <a:pt x="179013" y="140018"/>
                  </a:lnTo>
                  <a:lnTo>
                    <a:pt x="190043" y="145988"/>
                  </a:lnTo>
                  <a:lnTo>
                    <a:pt x="205418" y="161980"/>
                  </a:lnTo>
                  <a:lnTo>
                    <a:pt x="211155" y="171158"/>
                  </a:lnTo>
                  <a:lnTo>
                    <a:pt x="210301" y="179616"/>
                  </a:lnTo>
                  <a:lnTo>
                    <a:pt x="205052" y="187594"/>
                  </a:lnTo>
                  <a:lnTo>
                    <a:pt x="196873" y="195253"/>
                  </a:lnTo>
                  <a:lnTo>
                    <a:pt x="172188" y="203762"/>
                  </a:lnTo>
                  <a:lnTo>
                    <a:pt x="114270" y="209225"/>
                  </a:lnTo>
                  <a:lnTo>
                    <a:pt x="56181" y="210393"/>
                  </a:lnTo>
                  <a:lnTo>
                    <a:pt x="4364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68480" y="2937450"/>
              <a:ext cx="196201" cy="207461"/>
            </a:xfrm>
            <a:custGeom>
              <a:avLst/>
              <a:gdLst/>
              <a:ahLst/>
              <a:cxnLst/>
              <a:rect l="0" t="0" r="0" b="0"/>
              <a:pathLst>
                <a:path w="196201" h="207461">
                  <a:moveTo>
                    <a:pt x="132473" y="0"/>
                  </a:moveTo>
                  <a:lnTo>
                    <a:pt x="78598" y="19129"/>
                  </a:lnTo>
                  <a:lnTo>
                    <a:pt x="23787" y="56599"/>
                  </a:lnTo>
                  <a:lnTo>
                    <a:pt x="4619" y="70389"/>
                  </a:lnTo>
                  <a:lnTo>
                    <a:pt x="444" y="77342"/>
                  </a:lnTo>
                  <a:lnTo>
                    <a:pt x="0" y="84317"/>
                  </a:lnTo>
                  <a:lnTo>
                    <a:pt x="2044" y="91306"/>
                  </a:lnTo>
                  <a:lnTo>
                    <a:pt x="9255" y="95966"/>
                  </a:lnTo>
                  <a:lnTo>
                    <a:pt x="67865" y="109647"/>
                  </a:lnTo>
                  <a:lnTo>
                    <a:pt x="130089" y="118122"/>
                  </a:lnTo>
                  <a:lnTo>
                    <a:pt x="151300" y="125028"/>
                  </a:lnTo>
                  <a:lnTo>
                    <a:pt x="191379" y="155170"/>
                  </a:lnTo>
                  <a:lnTo>
                    <a:pt x="195140" y="163108"/>
                  </a:lnTo>
                  <a:lnTo>
                    <a:pt x="196200" y="181287"/>
                  </a:lnTo>
                  <a:lnTo>
                    <a:pt x="192505" y="188709"/>
                  </a:lnTo>
                  <a:lnTo>
                    <a:pt x="179041" y="200074"/>
                  </a:lnTo>
                  <a:lnTo>
                    <a:pt x="146141" y="207460"/>
                  </a:lnTo>
                  <a:lnTo>
                    <a:pt x="94272" y="201551"/>
                  </a:lnTo>
                  <a:lnTo>
                    <a:pt x="55257" y="189118"/>
                  </a:lnTo>
                  <a:lnTo>
                    <a:pt x="3771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90466" y="301115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6788" y="5387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79938" y="28532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35181" y="2947979"/>
              <a:ext cx="174183" cy="155057"/>
            </a:xfrm>
            <a:custGeom>
              <a:avLst/>
              <a:gdLst/>
              <a:ahLst/>
              <a:cxnLst/>
              <a:rect l="0" t="0" r="0" b="0"/>
              <a:pathLst>
                <a:path w="174183" h="155057">
                  <a:moveTo>
                    <a:pt x="65855" y="0"/>
                  </a:moveTo>
                  <a:lnTo>
                    <a:pt x="21892" y="20243"/>
                  </a:lnTo>
                  <a:lnTo>
                    <a:pt x="8102" y="35903"/>
                  </a:lnTo>
                  <a:lnTo>
                    <a:pt x="2786" y="44992"/>
                  </a:lnTo>
                  <a:lnTo>
                    <a:pt x="0" y="64450"/>
                  </a:lnTo>
                  <a:lnTo>
                    <a:pt x="3831" y="84796"/>
                  </a:lnTo>
                  <a:lnTo>
                    <a:pt x="19141" y="114812"/>
                  </a:lnTo>
                  <a:lnTo>
                    <a:pt x="31835" y="131356"/>
                  </a:lnTo>
                  <a:lnTo>
                    <a:pt x="57725" y="148235"/>
                  </a:lnTo>
                  <a:lnTo>
                    <a:pt x="93212" y="155056"/>
                  </a:lnTo>
                  <a:lnTo>
                    <a:pt x="116618" y="150412"/>
                  </a:lnTo>
                  <a:lnTo>
                    <a:pt x="146406" y="134644"/>
                  </a:lnTo>
                  <a:lnTo>
                    <a:pt x="161317" y="120673"/>
                  </a:lnTo>
                  <a:lnTo>
                    <a:pt x="171844" y="102765"/>
                  </a:lnTo>
                  <a:lnTo>
                    <a:pt x="174182" y="83108"/>
                  </a:lnTo>
                  <a:lnTo>
                    <a:pt x="170152" y="63843"/>
                  </a:lnTo>
                  <a:lnTo>
                    <a:pt x="148501" y="32411"/>
                  </a:lnTo>
                  <a:lnTo>
                    <a:pt x="12902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58963" y="2893150"/>
              <a:ext cx="242157" cy="212757"/>
            </a:xfrm>
            <a:custGeom>
              <a:avLst/>
              <a:gdLst/>
              <a:ahLst/>
              <a:cxnLst/>
              <a:rect l="0" t="0" r="0" b="0"/>
              <a:pathLst>
                <a:path w="242157" h="212757">
                  <a:moveTo>
                    <a:pt x="0" y="54829"/>
                  </a:moveTo>
                  <a:lnTo>
                    <a:pt x="27512" y="118257"/>
                  </a:lnTo>
                  <a:lnTo>
                    <a:pt x="46744" y="174174"/>
                  </a:lnTo>
                  <a:lnTo>
                    <a:pt x="44006" y="161160"/>
                  </a:lnTo>
                  <a:lnTo>
                    <a:pt x="36774" y="102251"/>
                  </a:lnTo>
                  <a:lnTo>
                    <a:pt x="33781" y="48642"/>
                  </a:lnTo>
                  <a:lnTo>
                    <a:pt x="37631" y="25173"/>
                  </a:lnTo>
                  <a:lnTo>
                    <a:pt x="42635" y="16341"/>
                  </a:lnTo>
                  <a:lnTo>
                    <a:pt x="57554" y="3408"/>
                  </a:lnTo>
                  <a:lnTo>
                    <a:pt x="79002" y="0"/>
                  </a:lnTo>
                  <a:lnTo>
                    <a:pt x="91273" y="728"/>
                  </a:lnTo>
                  <a:lnTo>
                    <a:pt x="130899" y="18522"/>
                  </a:lnTo>
                  <a:lnTo>
                    <a:pt x="161098" y="46021"/>
                  </a:lnTo>
                  <a:lnTo>
                    <a:pt x="199535" y="100289"/>
                  </a:lnTo>
                  <a:lnTo>
                    <a:pt x="226665" y="160338"/>
                  </a:lnTo>
                  <a:lnTo>
                    <a:pt x="242156" y="212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32704" y="2821637"/>
              <a:ext cx="293323" cy="283400"/>
            </a:xfrm>
            <a:custGeom>
              <a:avLst/>
              <a:gdLst/>
              <a:ahLst/>
              <a:cxnLst/>
              <a:rect l="0" t="0" r="0" b="0"/>
              <a:pathLst>
                <a:path w="293323" h="283400">
                  <a:moveTo>
                    <a:pt x="157928" y="0"/>
                  </a:moveTo>
                  <a:lnTo>
                    <a:pt x="95835" y="14654"/>
                  </a:lnTo>
                  <a:lnTo>
                    <a:pt x="77299" y="27570"/>
                  </a:lnTo>
                  <a:lnTo>
                    <a:pt x="62431" y="45009"/>
                  </a:lnTo>
                  <a:lnTo>
                    <a:pt x="51924" y="64457"/>
                  </a:lnTo>
                  <a:lnTo>
                    <a:pt x="49594" y="84800"/>
                  </a:lnTo>
                  <a:lnTo>
                    <a:pt x="50610" y="95138"/>
                  </a:lnTo>
                  <a:lnTo>
                    <a:pt x="61098" y="112863"/>
                  </a:lnTo>
                  <a:lnTo>
                    <a:pt x="77458" y="127371"/>
                  </a:lnTo>
                  <a:lnTo>
                    <a:pt x="132426" y="155709"/>
                  </a:lnTo>
                  <a:lnTo>
                    <a:pt x="186513" y="167108"/>
                  </a:lnTo>
                  <a:lnTo>
                    <a:pt x="239137" y="179411"/>
                  </a:lnTo>
                  <a:lnTo>
                    <a:pt x="283673" y="198696"/>
                  </a:lnTo>
                  <a:lnTo>
                    <a:pt x="289721" y="207333"/>
                  </a:lnTo>
                  <a:lnTo>
                    <a:pt x="293322" y="229409"/>
                  </a:lnTo>
                  <a:lnTo>
                    <a:pt x="289135" y="239507"/>
                  </a:lnTo>
                  <a:lnTo>
                    <a:pt x="272004" y="256966"/>
                  </a:lnTo>
                  <a:lnTo>
                    <a:pt x="230463" y="274360"/>
                  </a:lnTo>
                  <a:lnTo>
                    <a:pt x="181109" y="281333"/>
                  </a:lnTo>
                  <a:lnTo>
                    <a:pt x="123852" y="283399"/>
                  </a:lnTo>
                  <a:lnTo>
                    <a:pt x="76883" y="280763"/>
                  </a:lnTo>
                  <a:lnTo>
                    <a:pt x="22780" y="27582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47440" y="400082"/>
            <a:ext cx="2316270" cy="705411"/>
            <a:chOff x="347440" y="400082"/>
            <a:chExt cx="2316270" cy="705411"/>
          </a:xfrm>
        </p:grpSpPr>
        <p:sp>
          <p:nvSpPr>
            <p:cNvPr id="2" name="Freeform 1"/>
            <p:cNvSpPr/>
            <p:nvPr/>
          </p:nvSpPr>
          <p:spPr>
            <a:xfrm>
              <a:off x="347440" y="400082"/>
              <a:ext cx="347441" cy="613092"/>
            </a:xfrm>
            <a:custGeom>
              <a:avLst/>
              <a:gdLst/>
              <a:ahLst/>
              <a:cxnLst/>
              <a:rect l="0" t="0" r="0" b="0"/>
              <a:pathLst>
                <a:path w="347441" h="613092">
                  <a:moveTo>
                    <a:pt x="0" y="42114"/>
                  </a:moveTo>
                  <a:lnTo>
                    <a:pt x="5589" y="64471"/>
                  </a:lnTo>
                  <a:lnTo>
                    <a:pt x="37997" y="125344"/>
                  </a:lnTo>
                  <a:lnTo>
                    <a:pt x="60928" y="185157"/>
                  </a:lnTo>
                  <a:lnTo>
                    <a:pt x="79582" y="238002"/>
                  </a:lnTo>
                  <a:lnTo>
                    <a:pt x="98116" y="299841"/>
                  </a:lnTo>
                  <a:lnTo>
                    <a:pt x="113444" y="354763"/>
                  </a:lnTo>
                  <a:lnTo>
                    <a:pt x="134669" y="410672"/>
                  </a:lnTo>
                  <a:lnTo>
                    <a:pt x="154128" y="473574"/>
                  </a:lnTo>
                  <a:lnTo>
                    <a:pt x="177516" y="535309"/>
                  </a:lnTo>
                  <a:lnTo>
                    <a:pt x="199386" y="597713"/>
                  </a:lnTo>
                  <a:lnTo>
                    <a:pt x="203114" y="609045"/>
                  </a:lnTo>
                  <a:lnTo>
                    <a:pt x="206769" y="613091"/>
                  </a:lnTo>
                  <a:lnTo>
                    <a:pt x="210376" y="612278"/>
                  </a:lnTo>
                  <a:lnTo>
                    <a:pt x="213950" y="608227"/>
                  </a:lnTo>
                  <a:lnTo>
                    <a:pt x="214802" y="588128"/>
                  </a:lnTo>
                  <a:lnTo>
                    <a:pt x="214943" y="543928"/>
                  </a:lnTo>
                  <a:lnTo>
                    <a:pt x="219275" y="490667"/>
                  </a:lnTo>
                  <a:lnTo>
                    <a:pt x="223678" y="439791"/>
                  </a:lnTo>
                  <a:lnTo>
                    <a:pt x="232391" y="393131"/>
                  </a:lnTo>
                  <a:lnTo>
                    <a:pt x="242382" y="341092"/>
                  </a:lnTo>
                  <a:lnTo>
                    <a:pt x="256238" y="287175"/>
                  </a:lnTo>
                  <a:lnTo>
                    <a:pt x="273747" y="223677"/>
                  </a:lnTo>
                  <a:lnTo>
                    <a:pt x="291289" y="167626"/>
                  </a:lnTo>
                  <a:lnTo>
                    <a:pt x="308836" y="106794"/>
                  </a:lnTo>
                  <a:lnTo>
                    <a:pt x="334717" y="49722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24406" y="809783"/>
              <a:ext cx="228403" cy="253926"/>
            </a:xfrm>
            <a:custGeom>
              <a:avLst/>
              <a:gdLst/>
              <a:ahLst/>
              <a:cxnLst/>
              <a:rect l="0" t="0" r="0" b="0"/>
              <a:pathLst>
                <a:path w="228403" h="253926">
                  <a:moveTo>
                    <a:pt x="196816" y="106196"/>
                  </a:moveTo>
                  <a:lnTo>
                    <a:pt x="196816" y="83839"/>
                  </a:lnTo>
                  <a:lnTo>
                    <a:pt x="185638" y="53168"/>
                  </a:lnTo>
                  <a:lnTo>
                    <a:pt x="167508" y="27443"/>
                  </a:lnTo>
                  <a:lnTo>
                    <a:pt x="136140" y="5003"/>
                  </a:lnTo>
                  <a:lnTo>
                    <a:pt x="113697" y="0"/>
                  </a:lnTo>
                  <a:lnTo>
                    <a:pt x="92024" y="2846"/>
                  </a:lnTo>
                  <a:lnTo>
                    <a:pt x="70693" y="11909"/>
                  </a:lnTo>
                  <a:lnTo>
                    <a:pt x="44543" y="35755"/>
                  </a:lnTo>
                  <a:lnTo>
                    <a:pt x="27566" y="70637"/>
                  </a:lnTo>
                  <a:lnTo>
                    <a:pt x="11349" y="124345"/>
                  </a:lnTo>
                  <a:lnTo>
                    <a:pt x="0" y="180014"/>
                  </a:lnTo>
                  <a:lnTo>
                    <a:pt x="850" y="218925"/>
                  </a:lnTo>
                  <a:lnTo>
                    <a:pt x="3001" y="230482"/>
                  </a:lnTo>
                  <a:lnTo>
                    <a:pt x="7945" y="239356"/>
                  </a:lnTo>
                  <a:lnTo>
                    <a:pt x="22796" y="252336"/>
                  </a:lnTo>
                  <a:lnTo>
                    <a:pt x="31670" y="253925"/>
                  </a:lnTo>
                  <a:lnTo>
                    <a:pt x="50888" y="249452"/>
                  </a:lnTo>
                  <a:lnTo>
                    <a:pt x="75849" y="233780"/>
                  </a:lnTo>
                  <a:lnTo>
                    <a:pt x="105245" y="197948"/>
                  </a:lnTo>
                  <a:lnTo>
                    <a:pt x="135032" y="139003"/>
                  </a:lnTo>
                  <a:lnTo>
                    <a:pt x="147055" y="106558"/>
                  </a:lnTo>
                  <a:lnTo>
                    <a:pt x="149604" y="104097"/>
                  </a:lnTo>
                  <a:lnTo>
                    <a:pt x="151303" y="107137"/>
                  </a:lnTo>
                  <a:lnTo>
                    <a:pt x="159620" y="140047"/>
                  </a:lnTo>
                  <a:lnTo>
                    <a:pt x="174747" y="164449"/>
                  </a:lnTo>
                  <a:lnTo>
                    <a:pt x="194047" y="186497"/>
                  </a:lnTo>
                  <a:lnTo>
                    <a:pt x="207674" y="194528"/>
                  </a:lnTo>
                  <a:lnTo>
                    <a:pt x="228402" y="200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4393" y="810694"/>
              <a:ext cx="115815" cy="182228"/>
            </a:xfrm>
            <a:custGeom>
              <a:avLst/>
              <a:gdLst/>
              <a:ahLst/>
              <a:cxnLst/>
              <a:rect l="0" t="0" r="0" b="0"/>
              <a:pathLst>
                <a:path w="115815" h="182228">
                  <a:moveTo>
                    <a:pt x="0" y="52642"/>
                  </a:moveTo>
                  <a:lnTo>
                    <a:pt x="2340" y="86264"/>
                  </a:lnTo>
                  <a:lnTo>
                    <a:pt x="23719" y="146049"/>
                  </a:lnTo>
                  <a:lnTo>
                    <a:pt x="36098" y="182227"/>
                  </a:lnTo>
                  <a:lnTo>
                    <a:pt x="17380" y="135212"/>
                  </a:lnTo>
                  <a:lnTo>
                    <a:pt x="7725" y="113906"/>
                  </a:lnTo>
                  <a:lnTo>
                    <a:pt x="3433" y="88839"/>
                  </a:lnTo>
                  <a:lnTo>
                    <a:pt x="7765" y="65220"/>
                  </a:lnTo>
                  <a:lnTo>
                    <a:pt x="18659" y="44195"/>
                  </a:lnTo>
                  <a:lnTo>
                    <a:pt x="35199" y="27051"/>
                  </a:lnTo>
                  <a:lnTo>
                    <a:pt x="64242" y="983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7841" y="831751"/>
              <a:ext cx="6066" cy="168457"/>
            </a:xfrm>
            <a:custGeom>
              <a:avLst/>
              <a:gdLst/>
              <a:ahLst/>
              <a:cxnLst/>
              <a:rect l="0" t="0" r="0" b="0"/>
              <a:pathLst>
                <a:path w="6066" h="168457">
                  <a:moveTo>
                    <a:pt x="6065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5035" y="121436"/>
                  </a:lnTo>
                  <a:lnTo>
                    <a:pt x="606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3378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8229" y="756606"/>
              <a:ext cx="213119" cy="198178"/>
            </a:xfrm>
            <a:custGeom>
              <a:avLst/>
              <a:gdLst/>
              <a:ahLst/>
              <a:cxnLst/>
              <a:rect l="0" t="0" r="0" b="0"/>
              <a:pathLst>
                <a:path w="213119" h="198178">
                  <a:moveTo>
                    <a:pt x="107833" y="106730"/>
                  </a:moveTo>
                  <a:lnTo>
                    <a:pt x="93179" y="48113"/>
                  </a:lnTo>
                  <a:lnTo>
                    <a:pt x="77494" y="18912"/>
                  </a:lnTo>
                  <a:lnTo>
                    <a:pt x="61594" y="6089"/>
                  </a:lnTo>
                  <a:lnTo>
                    <a:pt x="52440" y="1032"/>
                  </a:lnTo>
                  <a:lnTo>
                    <a:pt x="42828" y="0"/>
                  </a:lnTo>
                  <a:lnTo>
                    <a:pt x="22790" y="5092"/>
                  </a:lnTo>
                  <a:lnTo>
                    <a:pt x="14873" y="12065"/>
                  </a:lnTo>
                  <a:lnTo>
                    <a:pt x="2956" y="32292"/>
                  </a:lnTo>
                  <a:lnTo>
                    <a:pt x="0" y="59998"/>
                  </a:lnTo>
                  <a:lnTo>
                    <a:pt x="4912" y="108482"/>
                  </a:lnTo>
                  <a:lnTo>
                    <a:pt x="17053" y="166088"/>
                  </a:lnTo>
                  <a:lnTo>
                    <a:pt x="32842" y="194768"/>
                  </a:lnTo>
                  <a:lnTo>
                    <a:pt x="39121" y="198177"/>
                  </a:lnTo>
                  <a:lnTo>
                    <a:pt x="45648" y="198111"/>
                  </a:lnTo>
                  <a:lnTo>
                    <a:pt x="52338" y="195726"/>
                  </a:lnTo>
                  <a:lnTo>
                    <a:pt x="78522" y="175603"/>
                  </a:lnTo>
                  <a:lnTo>
                    <a:pt x="97328" y="147414"/>
                  </a:lnTo>
                  <a:lnTo>
                    <a:pt x="106928" y="106231"/>
                  </a:lnTo>
                  <a:lnTo>
                    <a:pt x="109569" y="106398"/>
                  </a:lnTo>
                  <a:lnTo>
                    <a:pt x="163914" y="169516"/>
                  </a:lnTo>
                  <a:lnTo>
                    <a:pt x="181891" y="181428"/>
                  </a:lnTo>
                  <a:lnTo>
                    <a:pt x="213118" y="190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2404" y="536953"/>
              <a:ext cx="222342" cy="423037"/>
            </a:xfrm>
            <a:custGeom>
              <a:avLst/>
              <a:gdLst/>
              <a:ahLst/>
              <a:cxnLst/>
              <a:rect l="0" t="0" r="0" b="0"/>
              <a:pathLst>
                <a:path w="222342" h="423037">
                  <a:moveTo>
                    <a:pt x="0" y="0"/>
                  </a:moveTo>
                  <a:lnTo>
                    <a:pt x="0" y="58617"/>
                  </a:lnTo>
                  <a:lnTo>
                    <a:pt x="7235" y="107895"/>
                  </a:lnTo>
                  <a:lnTo>
                    <a:pt x="9553" y="161820"/>
                  </a:lnTo>
                  <a:lnTo>
                    <a:pt x="11409" y="218742"/>
                  </a:lnTo>
                  <a:lnTo>
                    <a:pt x="18804" y="280554"/>
                  </a:lnTo>
                  <a:lnTo>
                    <a:pt x="20389" y="332691"/>
                  </a:lnTo>
                  <a:lnTo>
                    <a:pt x="26514" y="386641"/>
                  </a:lnTo>
                  <a:lnTo>
                    <a:pt x="28204" y="389952"/>
                  </a:lnTo>
                  <a:lnTo>
                    <a:pt x="29331" y="387480"/>
                  </a:lnTo>
                  <a:lnTo>
                    <a:pt x="39721" y="324353"/>
                  </a:lnTo>
                  <a:lnTo>
                    <a:pt x="47230" y="275419"/>
                  </a:lnTo>
                  <a:lnTo>
                    <a:pt x="62217" y="242653"/>
                  </a:lnTo>
                  <a:lnTo>
                    <a:pt x="70724" y="235468"/>
                  </a:lnTo>
                  <a:lnTo>
                    <a:pt x="92654" y="227485"/>
                  </a:lnTo>
                  <a:lnTo>
                    <a:pt x="114879" y="227056"/>
                  </a:lnTo>
                  <a:lnTo>
                    <a:pt x="136455" y="231935"/>
                  </a:lnTo>
                  <a:lnTo>
                    <a:pt x="157743" y="241902"/>
                  </a:lnTo>
                  <a:lnTo>
                    <a:pt x="183869" y="266257"/>
                  </a:lnTo>
                  <a:lnTo>
                    <a:pt x="212488" y="307098"/>
                  </a:lnTo>
                  <a:lnTo>
                    <a:pt x="222341" y="332240"/>
                  </a:lnTo>
                  <a:lnTo>
                    <a:pt x="221260" y="359012"/>
                  </a:lnTo>
                  <a:lnTo>
                    <a:pt x="212981" y="384169"/>
                  </a:lnTo>
                  <a:lnTo>
                    <a:pt x="201503" y="403148"/>
                  </a:lnTo>
                  <a:lnTo>
                    <a:pt x="182363" y="416263"/>
                  </a:lnTo>
                  <a:lnTo>
                    <a:pt x="170709" y="421398"/>
                  </a:lnTo>
                  <a:lnTo>
                    <a:pt x="126359" y="423036"/>
                  </a:lnTo>
                  <a:lnTo>
                    <a:pt x="68547" y="413109"/>
                  </a:lnTo>
                  <a:lnTo>
                    <a:pt x="28358" y="399883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8787" y="473782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9553" y="207907"/>
                  </a:lnTo>
                  <a:lnTo>
                    <a:pt x="11409" y="252935"/>
                  </a:lnTo>
                  <a:lnTo>
                    <a:pt x="15989" y="294129"/>
                  </a:lnTo>
                  <a:lnTo>
                    <a:pt x="18805" y="339734"/>
                  </a:lnTo>
                  <a:lnTo>
                    <a:pt x="20056" y="384960"/>
                  </a:lnTo>
                  <a:lnTo>
                    <a:pt x="20760" y="442135"/>
                  </a:lnTo>
                  <a:lnTo>
                    <a:pt x="20999" y="494611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70081" y="737027"/>
              <a:ext cx="193545" cy="231595"/>
            </a:xfrm>
            <a:custGeom>
              <a:avLst/>
              <a:gdLst/>
              <a:ahLst/>
              <a:cxnLst/>
              <a:rect l="0" t="0" r="0" b="0"/>
              <a:pathLst>
                <a:path w="193545" h="231595">
                  <a:moveTo>
                    <a:pt x="14520" y="105252"/>
                  </a:moveTo>
                  <a:lnTo>
                    <a:pt x="31287" y="110841"/>
                  </a:lnTo>
                  <a:lnTo>
                    <a:pt x="48878" y="110466"/>
                  </a:lnTo>
                  <a:lnTo>
                    <a:pt x="100283" y="97533"/>
                  </a:lnTo>
                  <a:lnTo>
                    <a:pt x="160503" y="80594"/>
                  </a:lnTo>
                  <a:lnTo>
                    <a:pt x="187495" y="64541"/>
                  </a:lnTo>
                  <a:lnTo>
                    <a:pt x="191838" y="55885"/>
                  </a:lnTo>
                  <a:lnTo>
                    <a:pt x="193544" y="33788"/>
                  </a:lnTo>
                  <a:lnTo>
                    <a:pt x="188851" y="23684"/>
                  </a:lnTo>
                  <a:lnTo>
                    <a:pt x="171159" y="6219"/>
                  </a:lnTo>
                  <a:lnTo>
                    <a:pt x="161060" y="1795"/>
                  </a:lnTo>
                  <a:lnTo>
                    <a:pt x="140480" y="0"/>
                  </a:lnTo>
                  <a:lnTo>
                    <a:pt x="109163" y="11155"/>
                  </a:lnTo>
                  <a:lnTo>
                    <a:pt x="77657" y="29279"/>
                  </a:lnTo>
                  <a:lnTo>
                    <a:pt x="36496" y="83087"/>
                  </a:lnTo>
                  <a:lnTo>
                    <a:pt x="9008" y="136692"/>
                  </a:lnTo>
                  <a:lnTo>
                    <a:pt x="1152" y="157830"/>
                  </a:lnTo>
                  <a:lnTo>
                    <a:pt x="0" y="178923"/>
                  </a:lnTo>
                  <a:lnTo>
                    <a:pt x="1330" y="189461"/>
                  </a:lnTo>
                  <a:lnTo>
                    <a:pt x="5727" y="197656"/>
                  </a:lnTo>
                  <a:lnTo>
                    <a:pt x="19970" y="209882"/>
                  </a:lnTo>
                  <a:lnTo>
                    <a:pt x="53309" y="223341"/>
                  </a:lnTo>
                  <a:lnTo>
                    <a:pt x="109276" y="231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6424" y="1063378"/>
              <a:ext cx="1526634" cy="42115"/>
            </a:xfrm>
            <a:custGeom>
              <a:avLst/>
              <a:gdLst/>
              <a:ahLst/>
              <a:cxnLst/>
              <a:rect l="0" t="0" r="0" b="0"/>
              <a:pathLst>
                <a:path w="1526634" h="42115">
                  <a:moveTo>
                    <a:pt x="1526633" y="0"/>
                  </a:moveTo>
                  <a:lnTo>
                    <a:pt x="1477702" y="0"/>
                  </a:lnTo>
                  <a:lnTo>
                    <a:pt x="1426737" y="0"/>
                  </a:lnTo>
                  <a:lnTo>
                    <a:pt x="1367182" y="0"/>
                  </a:lnTo>
                  <a:lnTo>
                    <a:pt x="1311322" y="0"/>
                  </a:lnTo>
                  <a:lnTo>
                    <a:pt x="1250525" y="0"/>
                  </a:lnTo>
                  <a:lnTo>
                    <a:pt x="1190839" y="0"/>
                  </a:lnTo>
                  <a:lnTo>
                    <a:pt x="1138060" y="0"/>
                  </a:lnTo>
                  <a:lnTo>
                    <a:pt x="1078304" y="0"/>
                  </a:lnTo>
                  <a:lnTo>
                    <a:pt x="1021440" y="0"/>
                  </a:lnTo>
                  <a:lnTo>
                    <a:pt x="965147" y="0"/>
                  </a:lnTo>
                  <a:lnTo>
                    <a:pt x="901732" y="0"/>
                  </a:lnTo>
                  <a:lnTo>
                    <a:pt x="839812" y="3119"/>
                  </a:lnTo>
                  <a:lnTo>
                    <a:pt x="777192" y="9065"/>
                  </a:lnTo>
                  <a:lnTo>
                    <a:pt x="719762" y="10239"/>
                  </a:lnTo>
                  <a:lnTo>
                    <a:pt x="663358" y="10471"/>
                  </a:lnTo>
                  <a:lnTo>
                    <a:pt x="607156" y="10517"/>
                  </a:lnTo>
                  <a:lnTo>
                    <a:pt x="543759" y="4460"/>
                  </a:lnTo>
                  <a:lnTo>
                    <a:pt x="484962" y="8983"/>
                  </a:lnTo>
                  <a:lnTo>
                    <a:pt x="422699" y="10223"/>
                  </a:lnTo>
                  <a:lnTo>
                    <a:pt x="361310" y="10468"/>
                  </a:lnTo>
                  <a:lnTo>
                    <a:pt x="312426" y="11680"/>
                  </a:lnTo>
                  <a:lnTo>
                    <a:pt x="265446" y="17759"/>
                  </a:lnTo>
                  <a:lnTo>
                    <a:pt x="210452" y="20080"/>
                  </a:lnTo>
                  <a:lnTo>
                    <a:pt x="151882" y="23983"/>
                  </a:lnTo>
                  <a:lnTo>
                    <a:pt x="100582" y="30084"/>
                  </a:lnTo>
                  <a:lnTo>
                    <a:pt x="48130" y="367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95253" y="800165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30978" y="8334"/>
                  </a:lnTo>
                  <a:lnTo>
                    <a:pt x="73966" y="10095"/>
                  </a:lnTo>
                  <a:lnTo>
                    <a:pt x="12976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955440" y="421139"/>
            <a:ext cx="6278053" cy="852810"/>
            <a:chOff x="2955440" y="421139"/>
            <a:chExt cx="6278053" cy="852810"/>
          </a:xfrm>
        </p:grpSpPr>
        <p:sp>
          <p:nvSpPr>
            <p:cNvPr id="14" name="Freeform 13"/>
            <p:cNvSpPr/>
            <p:nvPr/>
          </p:nvSpPr>
          <p:spPr>
            <a:xfrm>
              <a:off x="2955440" y="454568"/>
              <a:ext cx="419060" cy="495822"/>
            </a:xfrm>
            <a:custGeom>
              <a:avLst/>
              <a:gdLst/>
              <a:ahLst/>
              <a:cxnLst/>
              <a:rect l="0" t="0" r="0" b="0"/>
              <a:pathLst>
                <a:path w="419060" h="495822">
                  <a:moveTo>
                    <a:pt x="308394" y="40271"/>
                  </a:moveTo>
                  <a:lnTo>
                    <a:pt x="302805" y="23503"/>
                  </a:lnTo>
                  <a:lnTo>
                    <a:pt x="290702" y="12152"/>
                  </a:lnTo>
                  <a:lnTo>
                    <a:pt x="282561" y="7487"/>
                  </a:lnTo>
                  <a:lnTo>
                    <a:pt x="228638" y="0"/>
                  </a:lnTo>
                  <a:lnTo>
                    <a:pt x="171713" y="1641"/>
                  </a:lnTo>
                  <a:lnTo>
                    <a:pt x="115409" y="7294"/>
                  </a:lnTo>
                  <a:lnTo>
                    <a:pt x="78858" y="19451"/>
                  </a:lnTo>
                  <a:lnTo>
                    <a:pt x="36236" y="45690"/>
                  </a:lnTo>
                  <a:lnTo>
                    <a:pt x="12765" y="73462"/>
                  </a:lnTo>
                  <a:lnTo>
                    <a:pt x="2308" y="93627"/>
                  </a:lnTo>
                  <a:lnTo>
                    <a:pt x="0" y="117407"/>
                  </a:lnTo>
                  <a:lnTo>
                    <a:pt x="4044" y="142404"/>
                  </a:lnTo>
                  <a:lnTo>
                    <a:pt x="13640" y="165212"/>
                  </a:lnTo>
                  <a:lnTo>
                    <a:pt x="28823" y="180808"/>
                  </a:lnTo>
                  <a:lnTo>
                    <a:pt x="67166" y="200352"/>
                  </a:lnTo>
                  <a:lnTo>
                    <a:pt x="124177" y="208242"/>
                  </a:lnTo>
                  <a:lnTo>
                    <a:pt x="169843" y="216642"/>
                  </a:lnTo>
                  <a:lnTo>
                    <a:pt x="225618" y="226540"/>
                  </a:lnTo>
                  <a:lnTo>
                    <a:pt x="277368" y="236882"/>
                  </a:lnTo>
                  <a:lnTo>
                    <a:pt x="317138" y="249694"/>
                  </a:lnTo>
                  <a:lnTo>
                    <a:pt x="355698" y="274678"/>
                  </a:lnTo>
                  <a:lnTo>
                    <a:pt x="404065" y="330496"/>
                  </a:lnTo>
                  <a:lnTo>
                    <a:pt x="415255" y="360332"/>
                  </a:lnTo>
                  <a:lnTo>
                    <a:pt x="419059" y="390751"/>
                  </a:lnTo>
                  <a:lnTo>
                    <a:pt x="416850" y="415968"/>
                  </a:lnTo>
                  <a:lnTo>
                    <a:pt x="403440" y="449896"/>
                  </a:lnTo>
                  <a:lnTo>
                    <a:pt x="384952" y="468381"/>
                  </a:lnTo>
                  <a:lnTo>
                    <a:pt x="348235" y="488823"/>
                  </a:lnTo>
                  <a:lnTo>
                    <a:pt x="321422" y="495821"/>
                  </a:lnTo>
                  <a:lnTo>
                    <a:pt x="262961" y="490781"/>
                  </a:lnTo>
                  <a:lnTo>
                    <a:pt x="201023" y="478521"/>
                  </a:lnTo>
                  <a:lnTo>
                    <a:pt x="139938" y="461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21761" y="758051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0" y="0"/>
                  </a:moveTo>
                  <a:lnTo>
                    <a:pt x="16768" y="11179"/>
                  </a:lnTo>
                  <a:lnTo>
                    <a:pt x="28119" y="26026"/>
                  </a:lnTo>
                  <a:lnTo>
                    <a:pt x="63791" y="87784"/>
                  </a:lnTo>
                  <a:lnTo>
                    <a:pt x="102220" y="145863"/>
                  </a:lnTo>
                  <a:lnTo>
                    <a:pt x="11581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84932" y="715937"/>
              <a:ext cx="168457" cy="558012"/>
            </a:xfrm>
            <a:custGeom>
              <a:avLst/>
              <a:gdLst/>
              <a:ahLst/>
              <a:cxnLst/>
              <a:rect l="0" t="0" r="0" b="0"/>
              <a:pathLst>
                <a:path w="168457" h="558012">
                  <a:moveTo>
                    <a:pt x="168456" y="0"/>
                  </a:moveTo>
                  <a:lnTo>
                    <a:pt x="157003" y="48931"/>
                  </a:lnTo>
                  <a:lnTo>
                    <a:pt x="144006" y="90538"/>
                  </a:lnTo>
                  <a:lnTo>
                    <a:pt x="124242" y="141627"/>
                  </a:lnTo>
                  <a:lnTo>
                    <a:pt x="112722" y="199631"/>
                  </a:lnTo>
                  <a:lnTo>
                    <a:pt x="98349" y="258972"/>
                  </a:lnTo>
                  <a:lnTo>
                    <a:pt x="80730" y="315297"/>
                  </a:lnTo>
                  <a:lnTo>
                    <a:pt x="63173" y="376757"/>
                  </a:lnTo>
                  <a:lnTo>
                    <a:pt x="45624" y="431370"/>
                  </a:lnTo>
                  <a:lnTo>
                    <a:pt x="28076" y="484272"/>
                  </a:lnTo>
                  <a:lnTo>
                    <a:pt x="10529" y="539043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27088" y="747495"/>
              <a:ext cx="315856" cy="231656"/>
            </a:xfrm>
            <a:custGeom>
              <a:avLst/>
              <a:gdLst/>
              <a:ahLst/>
              <a:cxnLst/>
              <a:rect l="0" t="0" r="0" b="0"/>
              <a:pathLst>
                <a:path w="315856" h="231656">
                  <a:moveTo>
                    <a:pt x="0" y="73727"/>
                  </a:moveTo>
                  <a:lnTo>
                    <a:pt x="5589" y="132344"/>
                  </a:lnTo>
                  <a:lnTo>
                    <a:pt x="9553" y="186518"/>
                  </a:lnTo>
                  <a:lnTo>
                    <a:pt x="10095" y="214324"/>
                  </a:lnTo>
                  <a:lnTo>
                    <a:pt x="11409" y="217761"/>
                  </a:lnTo>
                  <a:lnTo>
                    <a:pt x="15989" y="205983"/>
                  </a:lnTo>
                  <a:lnTo>
                    <a:pt x="21226" y="151931"/>
                  </a:lnTo>
                  <a:lnTo>
                    <a:pt x="35431" y="94981"/>
                  </a:lnTo>
                  <a:lnTo>
                    <a:pt x="53782" y="58968"/>
                  </a:lnTo>
                  <a:lnTo>
                    <a:pt x="80943" y="25838"/>
                  </a:lnTo>
                  <a:lnTo>
                    <a:pt x="87887" y="23084"/>
                  </a:lnTo>
                  <a:lnTo>
                    <a:pt x="94857" y="23587"/>
                  </a:lnTo>
                  <a:lnTo>
                    <a:pt x="101842" y="26263"/>
                  </a:lnTo>
                  <a:lnTo>
                    <a:pt x="112724" y="41714"/>
                  </a:lnTo>
                  <a:lnTo>
                    <a:pt x="134830" y="95350"/>
                  </a:lnTo>
                  <a:lnTo>
                    <a:pt x="149264" y="133946"/>
                  </a:lnTo>
                  <a:lnTo>
                    <a:pt x="154491" y="138440"/>
                  </a:lnTo>
                  <a:lnTo>
                    <a:pt x="160316" y="137926"/>
                  </a:lnTo>
                  <a:lnTo>
                    <a:pt x="166539" y="134074"/>
                  </a:lnTo>
                  <a:lnTo>
                    <a:pt x="170687" y="126827"/>
                  </a:lnTo>
                  <a:lnTo>
                    <a:pt x="183481" y="68430"/>
                  </a:lnTo>
                  <a:lnTo>
                    <a:pt x="197896" y="23288"/>
                  </a:lnTo>
                  <a:lnTo>
                    <a:pt x="209227" y="6076"/>
                  </a:lnTo>
                  <a:lnTo>
                    <a:pt x="216693" y="1720"/>
                  </a:lnTo>
                  <a:lnTo>
                    <a:pt x="234348" y="0"/>
                  </a:lnTo>
                  <a:lnTo>
                    <a:pt x="242800" y="3519"/>
                  </a:lnTo>
                  <a:lnTo>
                    <a:pt x="258429" y="16787"/>
                  </a:lnTo>
                  <a:lnTo>
                    <a:pt x="274793" y="49577"/>
                  </a:lnTo>
                  <a:lnTo>
                    <a:pt x="290803" y="109815"/>
                  </a:lnTo>
                  <a:lnTo>
                    <a:pt x="305230" y="167987"/>
                  </a:lnTo>
                  <a:lnTo>
                    <a:pt x="312707" y="204211"/>
                  </a:lnTo>
                  <a:lnTo>
                    <a:pt x="315855" y="2316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16642" y="494839"/>
              <a:ext cx="255355" cy="495482"/>
            </a:xfrm>
            <a:custGeom>
              <a:avLst/>
              <a:gdLst/>
              <a:ahLst/>
              <a:cxnLst/>
              <a:rect l="0" t="0" r="0" b="0"/>
              <a:pathLst>
                <a:path w="255355" h="495482">
                  <a:moveTo>
                    <a:pt x="0" y="0"/>
                  </a:moveTo>
                  <a:lnTo>
                    <a:pt x="7236" y="27556"/>
                  </a:lnTo>
                  <a:lnTo>
                    <a:pt x="9878" y="90018"/>
                  </a:lnTo>
                  <a:lnTo>
                    <a:pt x="13456" y="152234"/>
                  </a:lnTo>
                  <a:lnTo>
                    <a:pt x="17679" y="197511"/>
                  </a:lnTo>
                  <a:lnTo>
                    <a:pt x="20056" y="260123"/>
                  </a:lnTo>
                  <a:lnTo>
                    <a:pt x="23979" y="321267"/>
                  </a:lnTo>
                  <a:lnTo>
                    <a:pt x="30083" y="378665"/>
                  </a:lnTo>
                  <a:lnTo>
                    <a:pt x="31289" y="437923"/>
                  </a:lnTo>
                  <a:lnTo>
                    <a:pt x="31454" y="466424"/>
                  </a:lnTo>
                  <a:lnTo>
                    <a:pt x="30328" y="470046"/>
                  </a:lnTo>
                  <a:lnTo>
                    <a:pt x="25957" y="458474"/>
                  </a:lnTo>
                  <a:lnTo>
                    <a:pt x="22025" y="403385"/>
                  </a:lnTo>
                  <a:lnTo>
                    <a:pt x="22514" y="354528"/>
                  </a:lnTo>
                  <a:lnTo>
                    <a:pt x="32567" y="298624"/>
                  </a:lnTo>
                  <a:lnTo>
                    <a:pt x="35749" y="286820"/>
                  </a:lnTo>
                  <a:lnTo>
                    <a:pt x="48644" y="267466"/>
                  </a:lnTo>
                  <a:lnTo>
                    <a:pt x="56996" y="259029"/>
                  </a:lnTo>
                  <a:lnTo>
                    <a:pt x="78754" y="249655"/>
                  </a:lnTo>
                  <a:lnTo>
                    <a:pt x="102852" y="246658"/>
                  </a:lnTo>
                  <a:lnTo>
                    <a:pt x="137320" y="252718"/>
                  </a:lnTo>
                  <a:lnTo>
                    <a:pt x="175478" y="269982"/>
                  </a:lnTo>
                  <a:lnTo>
                    <a:pt x="208361" y="297973"/>
                  </a:lnTo>
                  <a:lnTo>
                    <a:pt x="237906" y="345641"/>
                  </a:lnTo>
                  <a:lnTo>
                    <a:pt x="255354" y="394788"/>
                  </a:lnTo>
                  <a:lnTo>
                    <a:pt x="255295" y="435689"/>
                  </a:lnTo>
                  <a:lnTo>
                    <a:pt x="247605" y="457242"/>
                  </a:lnTo>
                  <a:lnTo>
                    <a:pt x="235219" y="474620"/>
                  </a:lnTo>
                  <a:lnTo>
                    <a:pt x="218016" y="490142"/>
                  </a:lnTo>
                  <a:lnTo>
                    <a:pt x="189313" y="495481"/>
                  </a:lnTo>
                  <a:lnTo>
                    <a:pt x="155499" y="492785"/>
                  </a:lnTo>
                  <a:lnTo>
                    <a:pt x="98783" y="475110"/>
                  </a:lnTo>
                  <a:lnTo>
                    <a:pt x="6317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39760" y="731405"/>
              <a:ext cx="221601" cy="245380"/>
            </a:xfrm>
            <a:custGeom>
              <a:avLst/>
              <a:gdLst/>
              <a:ahLst/>
              <a:cxnLst/>
              <a:rect l="0" t="0" r="0" b="0"/>
              <a:pathLst>
                <a:path w="221601" h="245380">
                  <a:moveTo>
                    <a:pt x="150665" y="5589"/>
                  </a:moveTo>
                  <a:lnTo>
                    <a:pt x="133897" y="0"/>
                  </a:lnTo>
                  <a:lnTo>
                    <a:pt x="101113" y="2113"/>
                  </a:lnTo>
                  <a:lnTo>
                    <a:pt x="67352" y="15738"/>
                  </a:lnTo>
                  <a:lnTo>
                    <a:pt x="40712" y="40182"/>
                  </a:lnTo>
                  <a:lnTo>
                    <a:pt x="19155" y="79883"/>
                  </a:lnTo>
                  <a:lnTo>
                    <a:pt x="0" y="137599"/>
                  </a:lnTo>
                  <a:lnTo>
                    <a:pt x="478" y="178194"/>
                  </a:lnTo>
                  <a:lnTo>
                    <a:pt x="8266" y="199676"/>
                  </a:lnTo>
                  <a:lnTo>
                    <a:pt x="13618" y="208680"/>
                  </a:lnTo>
                  <a:lnTo>
                    <a:pt x="28924" y="221804"/>
                  </a:lnTo>
                  <a:lnTo>
                    <a:pt x="72935" y="239761"/>
                  </a:lnTo>
                  <a:lnTo>
                    <a:pt x="112945" y="245379"/>
                  </a:lnTo>
                  <a:lnTo>
                    <a:pt x="148847" y="241455"/>
                  </a:lnTo>
                  <a:lnTo>
                    <a:pt x="167794" y="229741"/>
                  </a:lnTo>
                  <a:lnTo>
                    <a:pt x="205130" y="190825"/>
                  </a:lnTo>
                  <a:lnTo>
                    <a:pt x="215036" y="172144"/>
                  </a:lnTo>
                  <a:lnTo>
                    <a:pt x="221600" y="136307"/>
                  </a:lnTo>
                  <a:lnTo>
                    <a:pt x="216896" y="112819"/>
                  </a:lnTo>
                  <a:lnTo>
                    <a:pt x="194813" y="69145"/>
                  </a:lnTo>
                  <a:lnTo>
                    <a:pt x="169205" y="42878"/>
                  </a:lnTo>
                  <a:lnTo>
                    <a:pt x="139390" y="25866"/>
                  </a:lnTo>
                  <a:lnTo>
                    <a:pt x="98022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59073" y="442196"/>
              <a:ext cx="25870" cy="600126"/>
            </a:xfrm>
            <a:custGeom>
              <a:avLst/>
              <a:gdLst/>
              <a:ahLst/>
              <a:cxnLst/>
              <a:rect l="0" t="0" r="0" b="0"/>
              <a:pathLst>
                <a:path w="25870" h="600126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52234"/>
                  </a:lnTo>
                  <a:lnTo>
                    <a:pt x="2984" y="213173"/>
                  </a:lnTo>
                  <a:lnTo>
                    <a:pt x="8884" y="275685"/>
                  </a:lnTo>
                  <a:lnTo>
                    <a:pt x="17285" y="328198"/>
                  </a:lnTo>
                  <a:lnTo>
                    <a:pt x="20974" y="379174"/>
                  </a:lnTo>
                  <a:lnTo>
                    <a:pt x="25869" y="432738"/>
                  </a:lnTo>
                  <a:lnTo>
                    <a:pt x="21853" y="493621"/>
                  </a:lnTo>
                  <a:lnTo>
                    <a:pt x="19890" y="552397"/>
                  </a:lnTo>
                  <a:lnTo>
                    <a:pt x="10336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48477" y="463253"/>
              <a:ext cx="10524" cy="536955"/>
            </a:xfrm>
            <a:custGeom>
              <a:avLst/>
              <a:gdLst/>
              <a:ahLst/>
              <a:cxnLst/>
              <a:rect l="0" t="0" r="0" b="0"/>
              <a:pathLst>
                <a:path w="10524" h="536955">
                  <a:moveTo>
                    <a:pt x="0" y="0"/>
                  </a:moveTo>
                  <a:lnTo>
                    <a:pt x="3119" y="59359"/>
                  </a:lnTo>
                  <a:lnTo>
                    <a:pt x="9064" y="121300"/>
                  </a:lnTo>
                  <a:lnTo>
                    <a:pt x="9878" y="163486"/>
                  </a:lnTo>
                  <a:lnTo>
                    <a:pt x="10335" y="223915"/>
                  </a:lnTo>
                  <a:lnTo>
                    <a:pt x="10490" y="286256"/>
                  </a:lnTo>
                  <a:lnTo>
                    <a:pt x="10517" y="346210"/>
                  </a:lnTo>
                  <a:lnTo>
                    <a:pt x="10523" y="389008"/>
                  </a:lnTo>
                  <a:lnTo>
                    <a:pt x="7407" y="443205"/>
                  </a:lnTo>
                  <a:lnTo>
                    <a:pt x="1463" y="49854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48435" y="663295"/>
              <a:ext cx="326384" cy="84229"/>
            </a:xfrm>
            <a:custGeom>
              <a:avLst/>
              <a:gdLst/>
              <a:ahLst/>
              <a:cxnLst/>
              <a:rect l="0" t="0" r="0" b="0"/>
              <a:pathLst>
                <a:path w="326384" h="84229">
                  <a:moveTo>
                    <a:pt x="326383" y="0"/>
                  </a:moveTo>
                  <a:lnTo>
                    <a:pt x="267766" y="20243"/>
                  </a:lnTo>
                  <a:lnTo>
                    <a:pt x="211170" y="41545"/>
                  </a:lnTo>
                  <a:lnTo>
                    <a:pt x="157396" y="56039"/>
                  </a:lnTo>
                  <a:lnTo>
                    <a:pt x="104920" y="70168"/>
                  </a:lnTo>
                  <a:lnTo>
                    <a:pt x="43775" y="8110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95875" y="442196"/>
              <a:ext cx="210571" cy="505369"/>
            </a:xfrm>
            <a:custGeom>
              <a:avLst/>
              <a:gdLst/>
              <a:ahLst/>
              <a:cxnLst/>
              <a:rect l="0" t="0" r="0" b="0"/>
              <a:pathLst>
                <a:path w="210571" h="505369">
                  <a:moveTo>
                    <a:pt x="0" y="0"/>
                  </a:moveTo>
                  <a:lnTo>
                    <a:pt x="3120" y="42692"/>
                  </a:lnTo>
                  <a:lnTo>
                    <a:pt x="8333" y="86349"/>
                  </a:lnTo>
                  <a:lnTo>
                    <a:pt x="12998" y="138669"/>
                  </a:lnTo>
                  <a:lnTo>
                    <a:pt x="19466" y="193378"/>
                  </a:lnTo>
                  <a:lnTo>
                    <a:pt x="27979" y="249245"/>
                  </a:lnTo>
                  <a:lnTo>
                    <a:pt x="30874" y="305341"/>
                  </a:lnTo>
                  <a:lnTo>
                    <a:pt x="31445" y="361482"/>
                  </a:lnTo>
                  <a:lnTo>
                    <a:pt x="31544" y="414772"/>
                  </a:lnTo>
                  <a:lnTo>
                    <a:pt x="31574" y="469426"/>
                  </a:lnTo>
                  <a:lnTo>
                    <a:pt x="29238" y="477897"/>
                  </a:lnTo>
                  <a:lnTo>
                    <a:pt x="25341" y="480035"/>
                  </a:lnTo>
                  <a:lnTo>
                    <a:pt x="20404" y="477951"/>
                  </a:lnTo>
                  <a:lnTo>
                    <a:pt x="17112" y="471882"/>
                  </a:lnTo>
                  <a:lnTo>
                    <a:pt x="11396" y="409943"/>
                  </a:lnTo>
                  <a:lnTo>
                    <a:pt x="16375" y="360241"/>
                  </a:lnTo>
                  <a:lnTo>
                    <a:pt x="36943" y="301789"/>
                  </a:lnTo>
                  <a:lnTo>
                    <a:pt x="49955" y="281918"/>
                  </a:lnTo>
                  <a:lnTo>
                    <a:pt x="66656" y="268407"/>
                  </a:lnTo>
                  <a:lnTo>
                    <a:pt x="76023" y="263166"/>
                  </a:lnTo>
                  <a:lnTo>
                    <a:pt x="98909" y="260462"/>
                  </a:lnTo>
                  <a:lnTo>
                    <a:pt x="111563" y="261379"/>
                  </a:lnTo>
                  <a:lnTo>
                    <a:pt x="131862" y="271757"/>
                  </a:lnTo>
                  <a:lnTo>
                    <a:pt x="169547" y="312604"/>
                  </a:lnTo>
                  <a:lnTo>
                    <a:pt x="193975" y="365733"/>
                  </a:lnTo>
                  <a:lnTo>
                    <a:pt x="206946" y="421287"/>
                  </a:lnTo>
                  <a:lnTo>
                    <a:pt x="209855" y="477321"/>
                  </a:lnTo>
                  <a:lnTo>
                    <a:pt x="21057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51279" y="682123"/>
              <a:ext cx="239437" cy="241456"/>
            </a:xfrm>
            <a:custGeom>
              <a:avLst/>
              <a:gdLst/>
              <a:ahLst/>
              <a:cxnLst/>
              <a:rect l="0" t="0" r="0" b="0"/>
              <a:pathLst>
                <a:path w="239437" h="241456">
                  <a:moveTo>
                    <a:pt x="113094" y="139099"/>
                  </a:moveTo>
                  <a:lnTo>
                    <a:pt x="129862" y="127921"/>
                  </a:lnTo>
                  <a:lnTo>
                    <a:pt x="141213" y="109955"/>
                  </a:lnTo>
                  <a:lnTo>
                    <a:pt x="148988" y="86372"/>
                  </a:lnTo>
                  <a:lnTo>
                    <a:pt x="152195" y="47957"/>
                  </a:lnTo>
                  <a:lnTo>
                    <a:pt x="148799" y="24892"/>
                  </a:lnTo>
                  <a:lnTo>
                    <a:pt x="143916" y="16168"/>
                  </a:lnTo>
                  <a:lnTo>
                    <a:pt x="129132" y="3355"/>
                  </a:lnTo>
                  <a:lnTo>
                    <a:pt x="107744" y="0"/>
                  </a:lnTo>
                  <a:lnTo>
                    <a:pt x="84980" y="3578"/>
                  </a:lnTo>
                  <a:lnTo>
                    <a:pt x="67063" y="12967"/>
                  </a:lnTo>
                  <a:lnTo>
                    <a:pt x="36498" y="46464"/>
                  </a:lnTo>
                  <a:lnTo>
                    <a:pt x="6460" y="97265"/>
                  </a:lnTo>
                  <a:lnTo>
                    <a:pt x="0" y="134243"/>
                  </a:lnTo>
                  <a:lnTo>
                    <a:pt x="6223" y="187490"/>
                  </a:lnTo>
                  <a:lnTo>
                    <a:pt x="16568" y="220898"/>
                  </a:lnTo>
                  <a:lnTo>
                    <a:pt x="27689" y="238235"/>
                  </a:lnTo>
                  <a:lnTo>
                    <a:pt x="33931" y="241455"/>
                  </a:lnTo>
                  <a:lnTo>
                    <a:pt x="40431" y="241261"/>
                  </a:lnTo>
                  <a:lnTo>
                    <a:pt x="55063" y="233638"/>
                  </a:lnTo>
                  <a:lnTo>
                    <a:pt x="97653" y="195916"/>
                  </a:lnTo>
                  <a:lnTo>
                    <a:pt x="114108" y="168802"/>
                  </a:lnTo>
                  <a:lnTo>
                    <a:pt x="122913" y="127982"/>
                  </a:lnTo>
                  <a:lnTo>
                    <a:pt x="125489" y="128178"/>
                  </a:lnTo>
                  <a:lnTo>
                    <a:pt x="128376" y="131819"/>
                  </a:lnTo>
                  <a:lnTo>
                    <a:pt x="153888" y="191488"/>
                  </a:lnTo>
                  <a:lnTo>
                    <a:pt x="173404" y="217663"/>
                  </a:lnTo>
                  <a:lnTo>
                    <a:pt x="193321" y="226659"/>
                  </a:lnTo>
                  <a:lnTo>
                    <a:pt x="214261" y="229487"/>
                  </a:lnTo>
                  <a:lnTo>
                    <a:pt x="239436" y="223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43443" y="421139"/>
              <a:ext cx="20972" cy="473784"/>
            </a:xfrm>
            <a:custGeom>
              <a:avLst/>
              <a:gdLst/>
              <a:ahLst/>
              <a:cxnLst/>
              <a:rect l="0" t="0" r="0" b="0"/>
              <a:pathLst>
                <a:path w="20972" h="473784">
                  <a:moveTo>
                    <a:pt x="10443" y="0"/>
                  </a:moveTo>
                  <a:lnTo>
                    <a:pt x="1377" y="58617"/>
                  </a:lnTo>
                  <a:lnTo>
                    <a:pt x="348" y="110175"/>
                  </a:lnTo>
                  <a:lnTo>
                    <a:pt x="0" y="173668"/>
                  </a:lnTo>
                  <a:lnTo>
                    <a:pt x="3051" y="231270"/>
                  </a:lnTo>
                  <a:lnTo>
                    <a:pt x="8983" y="287709"/>
                  </a:lnTo>
                  <a:lnTo>
                    <a:pt x="17390" y="339021"/>
                  </a:lnTo>
                  <a:lnTo>
                    <a:pt x="19910" y="390960"/>
                  </a:lnTo>
                  <a:lnTo>
                    <a:pt x="20762" y="445378"/>
                  </a:lnTo>
                  <a:lnTo>
                    <a:pt x="20971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06487" y="600124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8696" y="16788"/>
                  </a:lnTo>
                  <a:lnTo>
                    <a:pt x="159228" y="26084"/>
                  </a:lnTo>
                  <a:lnTo>
                    <a:pt x="107665" y="30499"/>
                  </a:lnTo>
                  <a:lnTo>
                    <a:pt x="52419" y="3449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09951" y="621181"/>
              <a:ext cx="276266" cy="281130"/>
            </a:xfrm>
            <a:custGeom>
              <a:avLst/>
              <a:gdLst/>
              <a:ahLst/>
              <a:cxnLst/>
              <a:rect l="0" t="0" r="0" b="0"/>
              <a:pathLst>
                <a:path w="276266" h="281130">
                  <a:moveTo>
                    <a:pt x="180929" y="0"/>
                  </a:moveTo>
                  <a:lnTo>
                    <a:pt x="123665" y="0"/>
                  </a:lnTo>
                  <a:lnTo>
                    <a:pt x="68363" y="5589"/>
                  </a:lnTo>
                  <a:lnTo>
                    <a:pt x="40081" y="20243"/>
                  </a:lnTo>
                  <a:lnTo>
                    <a:pt x="16884" y="39403"/>
                  </a:lnTo>
                  <a:lnTo>
                    <a:pt x="782" y="65487"/>
                  </a:lnTo>
                  <a:lnTo>
                    <a:pt x="0" y="74074"/>
                  </a:lnTo>
                  <a:lnTo>
                    <a:pt x="5370" y="89853"/>
                  </a:lnTo>
                  <a:lnTo>
                    <a:pt x="18676" y="101546"/>
                  </a:lnTo>
                  <a:lnTo>
                    <a:pt x="61402" y="118584"/>
                  </a:lnTo>
                  <a:lnTo>
                    <a:pt x="122138" y="127149"/>
                  </a:lnTo>
                  <a:lnTo>
                    <a:pt x="177288" y="148945"/>
                  </a:lnTo>
                  <a:lnTo>
                    <a:pt x="231922" y="189933"/>
                  </a:lnTo>
                  <a:lnTo>
                    <a:pt x="271497" y="227710"/>
                  </a:lnTo>
                  <a:lnTo>
                    <a:pt x="275233" y="236035"/>
                  </a:lnTo>
                  <a:lnTo>
                    <a:pt x="276265" y="254643"/>
                  </a:lnTo>
                  <a:lnTo>
                    <a:pt x="271393" y="262179"/>
                  </a:lnTo>
                  <a:lnTo>
                    <a:pt x="253501" y="273671"/>
                  </a:lnTo>
                  <a:lnTo>
                    <a:pt x="211531" y="281129"/>
                  </a:lnTo>
                  <a:lnTo>
                    <a:pt x="152182" y="275244"/>
                  </a:lnTo>
                  <a:lnTo>
                    <a:pt x="94706" y="265935"/>
                  </a:lnTo>
                  <a:lnTo>
                    <a:pt x="6511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69950" y="452725"/>
              <a:ext cx="20973" cy="484312"/>
            </a:xfrm>
            <a:custGeom>
              <a:avLst/>
              <a:gdLst/>
              <a:ahLst/>
              <a:cxnLst/>
              <a:rect l="0" t="0" r="0" b="0"/>
              <a:pathLst>
                <a:path w="20973" h="484312">
                  <a:moveTo>
                    <a:pt x="10444" y="0"/>
                  </a:moveTo>
                  <a:lnTo>
                    <a:pt x="4854" y="58617"/>
                  </a:lnTo>
                  <a:lnTo>
                    <a:pt x="890" y="116300"/>
                  </a:lnTo>
                  <a:lnTo>
                    <a:pt x="204" y="177439"/>
                  </a:lnTo>
                  <a:lnTo>
                    <a:pt x="0" y="232469"/>
                  </a:lnTo>
                  <a:lnTo>
                    <a:pt x="1110" y="280099"/>
                  </a:lnTo>
                  <a:lnTo>
                    <a:pt x="7158" y="329567"/>
                  </a:lnTo>
                  <a:lnTo>
                    <a:pt x="12914" y="385677"/>
                  </a:lnTo>
                  <a:lnTo>
                    <a:pt x="19381" y="447670"/>
                  </a:lnTo>
                  <a:lnTo>
                    <a:pt x="20972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80352" y="579067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32219" y="8333"/>
                  </a:lnTo>
                  <a:lnTo>
                    <a:pt x="172732" y="15684"/>
                  </a:lnTo>
                  <a:lnTo>
                    <a:pt x="115781" y="19465"/>
                  </a:lnTo>
                  <a:lnTo>
                    <a:pt x="52633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20678" y="681718"/>
              <a:ext cx="186100" cy="222866"/>
            </a:xfrm>
            <a:custGeom>
              <a:avLst/>
              <a:gdLst/>
              <a:ahLst/>
              <a:cxnLst/>
              <a:rect l="0" t="0" r="0" b="0"/>
              <a:pathLst>
                <a:path w="186100" h="222866">
                  <a:moveTo>
                    <a:pt x="133456" y="118447"/>
                  </a:moveTo>
                  <a:lnTo>
                    <a:pt x="141790" y="80969"/>
                  </a:lnTo>
                  <a:lnTo>
                    <a:pt x="140670" y="57337"/>
                  </a:lnTo>
                  <a:lnTo>
                    <a:pt x="132373" y="35135"/>
                  </a:lnTo>
                  <a:lnTo>
                    <a:pt x="117766" y="19808"/>
                  </a:lnTo>
                  <a:lnTo>
                    <a:pt x="79794" y="437"/>
                  </a:lnTo>
                  <a:lnTo>
                    <a:pt x="70776" y="0"/>
                  </a:lnTo>
                  <a:lnTo>
                    <a:pt x="54515" y="5752"/>
                  </a:lnTo>
                  <a:lnTo>
                    <a:pt x="32208" y="27734"/>
                  </a:lnTo>
                  <a:lnTo>
                    <a:pt x="12115" y="67773"/>
                  </a:lnTo>
                  <a:lnTo>
                    <a:pt x="0" y="119529"/>
                  </a:lnTo>
                  <a:lnTo>
                    <a:pt x="2850" y="180402"/>
                  </a:lnTo>
                  <a:lnTo>
                    <a:pt x="11458" y="204864"/>
                  </a:lnTo>
                  <a:lnTo>
                    <a:pt x="17029" y="214663"/>
                  </a:lnTo>
                  <a:lnTo>
                    <a:pt x="25423" y="220026"/>
                  </a:lnTo>
                  <a:lnTo>
                    <a:pt x="47227" y="222865"/>
                  </a:lnTo>
                  <a:lnTo>
                    <a:pt x="57253" y="219645"/>
                  </a:lnTo>
                  <a:lnTo>
                    <a:pt x="74632" y="206708"/>
                  </a:lnTo>
                  <a:lnTo>
                    <a:pt x="91980" y="179694"/>
                  </a:lnTo>
                  <a:lnTo>
                    <a:pt x="107153" y="130719"/>
                  </a:lnTo>
                  <a:lnTo>
                    <a:pt x="110845" y="99207"/>
                  </a:lnTo>
                  <a:lnTo>
                    <a:pt x="111363" y="100941"/>
                  </a:lnTo>
                  <a:lnTo>
                    <a:pt x="114602" y="148594"/>
                  </a:lnTo>
                  <a:lnTo>
                    <a:pt x="123517" y="170450"/>
                  </a:lnTo>
                  <a:lnTo>
                    <a:pt x="147279" y="196897"/>
                  </a:lnTo>
                  <a:lnTo>
                    <a:pt x="163386" y="205956"/>
                  </a:lnTo>
                  <a:lnTo>
                    <a:pt x="186099" y="213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91005" y="700310"/>
              <a:ext cx="210571" cy="223129"/>
            </a:xfrm>
            <a:custGeom>
              <a:avLst/>
              <a:gdLst/>
              <a:ahLst/>
              <a:cxnLst/>
              <a:rect l="0" t="0" r="0" b="0"/>
              <a:pathLst>
                <a:path w="210571" h="223129">
                  <a:moveTo>
                    <a:pt x="0" y="26156"/>
                  </a:moveTo>
                  <a:lnTo>
                    <a:pt x="0" y="75087"/>
                  </a:lnTo>
                  <a:lnTo>
                    <a:pt x="5590" y="128628"/>
                  </a:lnTo>
                  <a:lnTo>
                    <a:pt x="16788" y="188640"/>
                  </a:lnTo>
                  <a:lnTo>
                    <a:pt x="19792" y="223128"/>
                  </a:lnTo>
                  <a:lnTo>
                    <a:pt x="20213" y="221812"/>
                  </a:lnTo>
                  <a:lnTo>
                    <a:pt x="20946" y="165308"/>
                  </a:lnTo>
                  <a:lnTo>
                    <a:pt x="21035" y="102039"/>
                  </a:lnTo>
                  <a:lnTo>
                    <a:pt x="23387" y="72750"/>
                  </a:lnTo>
                  <a:lnTo>
                    <a:pt x="37865" y="32293"/>
                  </a:lnTo>
                  <a:lnTo>
                    <a:pt x="50364" y="12896"/>
                  </a:lnTo>
                  <a:lnTo>
                    <a:pt x="59313" y="6787"/>
                  </a:lnTo>
                  <a:lnTo>
                    <a:pt x="81733" y="0"/>
                  </a:lnTo>
                  <a:lnTo>
                    <a:pt x="93093" y="1700"/>
                  </a:lnTo>
                  <a:lnTo>
                    <a:pt x="115074" y="12947"/>
                  </a:lnTo>
                  <a:lnTo>
                    <a:pt x="164265" y="72435"/>
                  </a:lnTo>
                  <a:lnTo>
                    <a:pt x="185802" y="101089"/>
                  </a:lnTo>
                  <a:lnTo>
                    <a:pt x="193713" y="124580"/>
                  </a:lnTo>
                  <a:lnTo>
                    <a:pt x="206444" y="188076"/>
                  </a:lnTo>
                  <a:lnTo>
                    <a:pt x="210570" y="215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60613" y="507826"/>
              <a:ext cx="193647" cy="439445"/>
            </a:xfrm>
            <a:custGeom>
              <a:avLst/>
              <a:gdLst/>
              <a:ahLst/>
              <a:cxnLst/>
              <a:rect l="0" t="0" r="0" b="0"/>
              <a:pathLst>
                <a:path w="193647" h="439445">
                  <a:moveTo>
                    <a:pt x="162060" y="292339"/>
                  </a:moveTo>
                  <a:lnTo>
                    <a:pt x="141817" y="248377"/>
                  </a:lnTo>
                  <a:lnTo>
                    <a:pt x="122657" y="223681"/>
                  </a:lnTo>
                  <a:lnTo>
                    <a:pt x="102823" y="215031"/>
                  </a:lnTo>
                  <a:lnTo>
                    <a:pt x="79581" y="212357"/>
                  </a:lnTo>
                  <a:lnTo>
                    <a:pt x="57553" y="215067"/>
                  </a:lnTo>
                  <a:lnTo>
                    <a:pt x="39183" y="226411"/>
                  </a:lnTo>
                  <a:lnTo>
                    <a:pt x="24390" y="243151"/>
                  </a:lnTo>
                  <a:lnTo>
                    <a:pt x="9485" y="274645"/>
                  </a:lnTo>
                  <a:lnTo>
                    <a:pt x="0" y="321152"/>
                  </a:lnTo>
                  <a:lnTo>
                    <a:pt x="3558" y="375356"/>
                  </a:lnTo>
                  <a:lnTo>
                    <a:pt x="13192" y="414033"/>
                  </a:lnTo>
                  <a:lnTo>
                    <a:pt x="24147" y="432603"/>
                  </a:lnTo>
                  <a:lnTo>
                    <a:pt x="32684" y="437321"/>
                  </a:lnTo>
                  <a:lnTo>
                    <a:pt x="54647" y="439444"/>
                  </a:lnTo>
                  <a:lnTo>
                    <a:pt x="64715" y="436033"/>
                  </a:lnTo>
                  <a:lnTo>
                    <a:pt x="82141" y="422883"/>
                  </a:lnTo>
                  <a:lnTo>
                    <a:pt x="99516" y="390161"/>
                  </a:lnTo>
                  <a:lnTo>
                    <a:pt x="124273" y="331116"/>
                  </a:lnTo>
                  <a:lnTo>
                    <a:pt x="148574" y="273873"/>
                  </a:lnTo>
                  <a:lnTo>
                    <a:pt x="164986" y="212782"/>
                  </a:lnTo>
                  <a:lnTo>
                    <a:pt x="171087" y="156175"/>
                  </a:lnTo>
                  <a:lnTo>
                    <a:pt x="172144" y="99916"/>
                  </a:lnTo>
                  <a:lnTo>
                    <a:pt x="172457" y="41133"/>
                  </a:lnTo>
                  <a:lnTo>
                    <a:pt x="172530" y="8337"/>
                  </a:lnTo>
                  <a:lnTo>
                    <a:pt x="170210" y="1229"/>
                  </a:lnTo>
                  <a:lnTo>
                    <a:pt x="166323" y="0"/>
                  </a:lnTo>
                  <a:lnTo>
                    <a:pt x="161393" y="2690"/>
                  </a:lnTo>
                  <a:lnTo>
                    <a:pt x="152795" y="21276"/>
                  </a:lnTo>
                  <a:lnTo>
                    <a:pt x="144498" y="67745"/>
                  </a:lnTo>
                  <a:lnTo>
                    <a:pt x="145158" y="116608"/>
                  </a:lnTo>
                  <a:lnTo>
                    <a:pt x="150273" y="170150"/>
                  </a:lnTo>
                  <a:lnTo>
                    <a:pt x="151159" y="222990"/>
                  </a:lnTo>
                  <a:lnTo>
                    <a:pt x="157011" y="271921"/>
                  </a:lnTo>
                  <a:lnTo>
                    <a:pt x="166154" y="321644"/>
                  </a:lnTo>
                  <a:lnTo>
                    <a:pt x="179723" y="380103"/>
                  </a:lnTo>
                  <a:lnTo>
                    <a:pt x="193646" y="418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58063" y="621181"/>
              <a:ext cx="151912" cy="284270"/>
            </a:xfrm>
            <a:custGeom>
              <a:avLst/>
              <a:gdLst/>
              <a:ahLst/>
              <a:cxnLst/>
              <a:rect l="0" t="0" r="0" b="0"/>
              <a:pathLst>
                <a:path w="151912" h="284270">
                  <a:moveTo>
                    <a:pt x="117294" y="0"/>
                  </a:moveTo>
                  <a:lnTo>
                    <a:pt x="99314" y="24046"/>
                  </a:lnTo>
                  <a:lnTo>
                    <a:pt x="36875" y="66635"/>
                  </a:lnTo>
                  <a:lnTo>
                    <a:pt x="18771" y="80698"/>
                  </a:lnTo>
                  <a:lnTo>
                    <a:pt x="1014" y="107359"/>
                  </a:lnTo>
                  <a:lnTo>
                    <a:pt x="0" y="116026"/>
                  </a:lnTo>
                  <a:lnTo>
                    <a:pt x="5112" y="131896"/>
                  </a:lnTo>
                  <a:lnTo>
                    <a:pt x="21422" y="143628"/>
                  </a:lnTo>
                  <a:lnTo>
                    <a:pt x="44269" y="151572"/>
                  </a:lnTo>
                  <a:lnTo>
                    <a:pt x="105237" y="162680"/>
                  </a:lnTo>
                  <a:lnTo>
                    <a:pt x="132309" y="177923"/>
                  </a:lnTo>
                  <a:lnTo>
                    <a:pt x="144634" y="193720"/>
                  </a:lnTo>
                  <a:lnTo>
                    <a:pt x="149559" y="202846"/>
                  </a:lnTo>
                  <a:lnTo>
                    <a:pt x="151911" y="222345"/>
                  </a:lnTo>
                  <a:lnTo>
                    <a:pt x="147887" y="241540"/>
                  </a:lnTo>
                  <a:lnTo>
                    <a:pt x="138300" y="257869"/>
                  </a:lnTo>
                  <a:lnTo>
                    <a:pt x="123121" y="269806"/>
                  </a:lnTo>
                  <a:lnTo>
                    <a:pt x="103506" y="277841"/>
                  </a:lnTo>
                  <a:lnTo>
                    <a:pt x="52787" y="283000"/>
                  </a:lnTo>
                  <a:lnTo>
                    <a:pt x="1481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22427" y="522489"/>
              <a:ext cx="131999" cy="414548"/>
            </a:xfrm>
            <a:custGeom>
              <a:avLst/>
              <a:gdLst/>
              <a:ahLst/>
              <a:cxnLst/>
              <a:rect l="0" t="0" r="0" b="0"/>
              <a:pathLst>
                <a:path w="131999" h="414548">
                  <a:moveTo>
                    <a:pt x="58298" y="414547"/>
                  </a:moveTo>
                  <a:lnTo>
                    <a:pt x="43644" y="359406"/>
                  </a:lnTo>
                  <a:lnTo>
                    <a:pt x="30100" y="300103"/>
                  </a:lnTo>
                  <a:lnTo>
                    <a:pt x="19657" y="244547"/>
                  </a:lnTo>
                  <a:lnTo>
                    <a:pt x="10324" y="191691"/>
                  </a:lnTo>
                  <a:lnTo>
                    <a:pt x="3458" y="131317"/>
                  </a:lnTo>
                  <a:lnTo>
                    <a:pt x="0" y="101493"/>
                  </a:lnTo>
                  <a:lnTo>
                    <a:pt x="5799" y="55328"/>
                  </a:lnTo>
                  <a:lnTo>
                    <a:pt x="15858" y="34186"/>
                  </a:lnTo>
                  <a:lnTo>
                    <a:pt x="31247" y="20110"/>
                  </a:lnTo>
                  <a:lnTo>
                    <a:pt x="62762" y="5608"/>
                  </a:lnTo>
                  <a:lnTo>
                    <a:pt x="87188" y="0"/>
                  </a:lnTo>
                  <a:lnTo>
                    <a:pt x="131998" y="3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64911" y="768580"/>
              <a:ext cx="210572" cy="31586"/>
            </a:xfrm>
            <a:custGeom>
              <a:avLst/>
              <a:gdLst/>
              <a:ahLst/>
              <a:cxnLst/>
              <a:rect l="0" t="0" r="0" b="0"/>
              <a:pathLst>
                <a:path w="210572" h="31586">
                  <a:moveTo>
                    <a:pt x="210571" y="0"/>
                  </a:moveTo>
                  <a:lnTo>
                    <a:pt x="173092" y="8333"/>
                  </a:lnTo>
                  <a:lnTo>
                    <a:pt x="121669" y="10095"/>
                  </a:lnTo>
                  <a:lnTo>
                    <a:pt x="60823" y="219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25469" y="736994"/>
              <a:ext cx="167636" cy="220425"/>
            </a:xfrm>
            <a:custGeom>
              <a:avLst/>
              <a:gdLst/>
              <a:ahLst/>
              <a:cxnLst/>
              <a:rect l="0" t="0" r="0" b="0"/>
              <a:pathLst>
                <a:path w="167636" h="220425">
                  <a:moveTo>
                    <a:pt x="118469" y="0"/>
                  </a:moveTo>
                  <a:lnTo>
                    <a:pt x="74506" y="20244"/>
                  </a:lnTo>
                  <a:lnTo>
                    <a:pt x="14440" y="78731"/>
                  </a:lnTo>
                  <a:lnTo>
                    <a:pt x="2823" y="102062"/>
                  </a:lnTo>
                  <a:lnTo>
                    <a:pt x="0" y="124910"/>
                  </a:lnTo>
                  <a:lnTo>
                    <a:pt x="3815" y="146763"/>
                  </a:lnTo>
                  <a:lnTo>
                    <a:pt x="31808" y="199958"/>
                  </a:lnTo>
                  <a:lnTo>
                    <a:pt x="51486" y="214822"/>
                  </a:lnTo>
                  <a:lnTo>
                    <a:pt x="63286" y="220424"/>
                  </a:lnTo>
                  <a:lnTo>
                    <a:pt x="88873" y="220409"/>
                  </a:lnTo>
                  <a:lnTo>
                    <a:pt x="126467" y="207246"/>
                  </a:lnTo>
                  <a:lnTo>
                    <a:pt x="137839" y="201335"/>
                  </a:lnTo>
                  <a:lnTo>
                    <a:pt x="153594" y="182289"/>
                  </a:lnTo>
                  <a:lnTo>
                    <a:pt x="163326" y="157057"/>
                  </a:lnTo>
                  <a:lnTo>
                    <a:pt x="167635" y="111136"/>
                  </a:lnTo>
                  <a:lnTo>
                    <a:pt x="160852" y="68544"/>
                  </a:lnTo>
                  <a:lnTo>
                    <a:pt x="144545" y="343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07044" y="663295"/>
              <a:ext cx="226449" cy="223087"/>
            </a:xfrm>
            <a:custGeom>
              <a:avLst/>
              <a:gdLst/>
              <a:ahLst/>
              <a:cxnLst/>
              <a:rect l="0" t="0" r="0" b="0"/>
              <a:pathLst>
                <a:path w="226449" h="223087">
                  <a:moveTo>
                    <a:pt x="26406" y="84228"/>
                  </a:moveTo>
                  <a:lnTo>
                    <a:pt x="26406" y="138372"/>
                  </a:lnTo>
                  <a:lnTo>
                    <a:pt x="31996" y="187730"/>
                  </a:lnTo>
                  <a:lnTo>
                    <a:pt x="41061" y="220570"/>
                  </a:lnTo>
                  <a:lnTo>
                    <a:pt x="40855" y="223086"/>
                  </a:lnTo>
                  <a:lnTo>
                    <a:pt x="17593" y="181644"/>
                  </a:lnTo>
                  <a:lnTo>
                    <a:pt x="3842" y="118359"/>
                  </a:lnTo>
                  <a:lnTo>
                    <a:pt x="0" y="95888"/>
                  </a:lnTo>
                  <a:lnTo>
                    <a:pt x="2192" y="74202"/>
                  </a:lnTo>
                  <a:lnTo>
                    <a:pt x="10185" y="55985"/>
                  </a:lnTo>
                  <a:lnTo>
                    <a:pt x="15592" y="47852"/>
                  </a:lnTo>
                  <a:lnTo>
                    <a:pt x="34079" y="35695"/>
                  </a:lnTo>
                  <a:lnTo>
                    <a:pt x="84074" y="18359"/>
                  </a:lnTo>
                  <a:lnTo>
                    <a:pt x="140180" y="4840"/>
                  </a:lnTo>
                  <a:lnTo>
                    <a:pt x="197016" y="956"/>
                  </a:lnTo>
                  <a:lnTo>
                    <a:pt x="226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740139" y="1231834"/>
            <a:ext cx="2281748" cy="452815"/>
            <a:chOff x="1740139" y="1231834"/>
            <a:chExt cx="2281748" cy="452815"/>
          </a:xfrm>
        </p:grpSpPr>
        <p:sp>
          <p:nvSpPr>
            <p:cNvPr id="39" name="Freeform 38"/>
            <p:cNvSpPr/>
            <p:nvPr/>
          </p:nvSpPr>
          <p:spPr>
            <a:xfrm>
              <a:off x="1740139" y="1416275"/>
              <a:ext cx="270805" cy="268374"/>
            </a:xfrm>
            <a:custGeom>
              <a:avLst/>
              <a:gdLst/>
              <a:ahLst/>
              <a:cxnLst/>
              <a:rect l="0" t="0" r="0" b="0"/>
              <a:pathLst>
                <a:path w="270805" h="268374">
                  <a:moveTo>
                    <a:pt x="176047" y="120885"/>
                  </a:moveTo>
                  <a:lnTo>
                    <a:pt x="173707" y="82367"/>
                  </a:lnTo>
                  <a:lnTo>
                    <a:pt x="146739" y="35513"/>
                  </a:lnTo>
                  <a:lnTo>
                    <a:pt x="126549" y="10322"/>
                  </a:lnTo>
                  <a:lnTo>
                    <a:pt x="103355" y="1556"/>
                  </a:lnTo>
                  <a:lnTo>
                    <a:pt x="75889" y="0"/>
                  </a:lnTo>
                  <a:lnTo>
                    <a:pt x="51984" y="7107"/>
                  </a:lnTo>
                  <a:lnTo>
                    <a:pt x="32781" y="21184"/>
                  </a:lnTo>
                  <a:lnTo>
                    <a:pt x="17617" y="40309"/>
                  </a:lnTo>
                  <a:lnTo>
                    <a:pt x="6978" y="64406"/>
                  </a:lnTo>
                  <a:lnTo>
                    <a:pt x="0" y="115459"/>
                  </a:lnTo>
                  <a:lnTo>
                    <a:pt x="3522" y="163861"/>
                  </a:lnTo>
                  <a:lnTo>
                    <a:pt x="23598" y="213732"/>
                  </a:lnTo>
                  <a:lnTo>
                    <a:pt x="56983" y="262444"/>
                  </a:lnTo>
                  <a:lnTo>
                    <a:pt x="65086" y="266730"/>
                  </a:lnTo>
                  <a:lnTo>
                    <a:pt x="83447" y="268373"/>
                  </a:lnTo>
                  <a:lnTo>
                    <a:pt x="100187" y="262085"/>
                  </a:lnTo>
                  <a:lnTo>
                    <a:pt x="115425" y="250321"/>
                  </a:lnTo>
                  <a:lnTo>
                    <a:pt x="129997" y="233395"/>
                  </a:lnTo>
                  <a:lnTo>
                    <a:pt x="145765" y="198545"/>
                  </a:lnTo>
                  <a:lnTo>
                    <a:pt x="153168" y="137612"/>
                  </a:lnTo>
                  <a:lnTo>
                    <a:pt x="154180" y="108042"/>
                  </a:lnTo>
                  <a:lnTo>
                    <a:pt x="152111" y="100625"/>
                  </a:lnTo>
                  <a:lnTo>
                    <a:pt x="148391" y="98020"/>
                  </a:lnTo>
                  <a:lnTo>
                    <a:pt x="143572" y="98623"/>
                  </a:lnTo>
                  <a:lnTo>
                    <a:pt x="141529" y="102534"/>
                  </a:lnTo>
                  <a:lnTo>
                    <a:pt x="142378" y="116239"/>
                  </a:lnTo>
                  <a:lnTo>
                    <a:pt x="155023" y="143685"/>
                  </a:lnTo>
                  <a:lnTo>
                    <a:pt x="200821" y="205021"/>
                  </a:lnTo>
                  <a:lnTo>
                    <a:pt x="242746" y="249251"/>
                  </a:lnTo>
                  <a:lnTo>
                    <a:pt x="270804" y="268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31242" y="1426297"/>
              <a:ext cx="150877" cy="202341"/>
            </a:xfrm>
            <a:custGeom>
              <a:avLst/>
              <a:gdLst/>
              <a:ahLst/>
              <a:cxnLst/>
              <a:rect l="0" t="0" r="0" b="0"/>
              <a:pathLst>
                <a:path w="150877" h="202341">
                  <a:moveTo>
                    <a:pt x="6084" y="68749"/>
                  </a:moveTo>
                  <a:lnTo>
                    <a:pt x="495" y="85517"/>
                  </a:lnTo>
                  <a:lnTo>
                    <a:pt x="4539" y="144195"/>
                  </a:lnTo>
                  <a:lnTo>
                    <a:pt x="5881" y="202340"/>
                  </a:lnTo>
                  <a:lnTo>
                    <a:pt x="0" y="143668"/>
                  </a:lnTo>
                  <a:lnTo>
                    <a:pt x="7655" y="89354"/>
                  </a:lnTo>
                  <a:lnTo>
                    <a:pt x="20198" y="50678"/>
                  </a:lnTo>
                  <a:lnTo>
                    <a:pt x="45397" y="11757"/>
                  </a:lnTo>
                  <a:lnTo>
                    <a:pt x="65280" y="2475"/>
                  </a:lnTo>
                  <a:lnTo>
                    <a:pt x="77134" y="0"/>
                  </a:lnTo>
                  <a:lnTo>
                    <a:pt x="87376" y="690"/>
                  </a:lnTo>
                  <a:lnTo>
                    <a:pt x="104995" y="7695"/>
                  </a:lnTo>
                  <a:lnTo>
                    <a:pt x="117505" y="21727"/>
                  </a:lnTo>
                  <a:lnTo>
                    <a:pt x="138866" y="70659"/>
                  </a:lnTo>
                  <a:lnTo>
                    <a:pt x="150249" y="122462"/>
                  </a:lnTo>
                  <a:lnTo>
                    <a:pt x="150876" y="147604"/>
                  </a:lnTo>
                  <a:lnTo>
                    <a:pt x="142955" y="184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63797" y="1442404"/>
              <a:ext cx="152556" cy="189632"/>
            </a:xfrm>
            <a:custGeom>
              <a:avLst/>
              <a:gdLst/>
              <a:ahLst/>
              <a:cxnLst/>
              <a:rect l="0" t="0" r="0" b="0"/>
              <a:pathLst>
                <a:path w="152556" h="189632">
                  <a:moveTo>
                    <a:pt x="15684" y="0"/>
                  </a:moveTo>
                  <a:lnTo>
                    <a:pt x="7351" y="37478"/>
                  </a:lnTo>
                  <a:lnTo>
                    <a:pt x="0" y="88901"/>
                  </a:lnTo>
                  <a:lnTo>
                    <a:pt x="1809" y="124607"/>
                  </a:lnTo>
                  <a:lnTo>
                    <a:pt x="14070" y="166943"/>
                  </a:lnTo>
                  <a:lnTo>
                    <a:pt x="25105" y="183771"/>
                  </a:lnTo>
                  <a:lnTo>
                    <a:pt x="33663" y="188025"/>
                  </a:lnTo>
                  <a:lnTo>
                    <a:pt x="55651" y="189631"/>
                  </a:lnTo>
                  <a:lnTo>
                    <a:pt x="88748" y="183959"/>
                  </a:lnTo>
                  <a:lnTo>
                    <a:pt x="115192" y="169280"/>
                  </a:lnTo>
                  <a:lnTo>
                    <a:pt x="127370" y="150494"/>
                  </a:lnTo>
                  <a:lnTo>
                    <a:pt x="147332" y="92824"/>
                  </a:lnTo>
                  <a:lnTo>
                    <a:pt x="151523" y="42295"/>
                  </a:lnTo>
                  <a:lnTo>
                    <a:pt x="15255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11108" y="1435259"/>
              <a:ext cx="294799" cy="186130"/>
            </a:xfrm>
            <a:custGeom>
              <a:avLst/>
              <a:gdLst/>
              <a:ahLst/>
              <a:cxnLst/>
              <a:rect l="0" t="0" r="0" b="0"/>
              <a:pathLst>
                <a:path w="294799" h="186130">
                  <a:moveTo>
                    <a:pt x="0" y="70316"/>
                  </a:moveTo>
                  <a:lnTo>
                    <a:pt x="17959" y="133743"/>
                  </a:lnTo>
                  <a:lnTo>
                    <a:pt x="24750" y="154658"/>
                  </a:lnTo>
                  <a:lnTo>
                    <a:pt x="24689" y="156959"/>
                  </a:lnTo>
                  <a:lnTo>
                    <a:pt x="18382" y="147039"/>
                  </a:lnTo>
                  <a:lnTo>
                    <a:pt x="12856" y="109556"/>
                  </a:lnTo>
                  <a:lnTo>
                    <a:pt x="19394" y="61299"/>
                  </a:lnTo>
                  <a:lnTo>
                    <a:pt x="25387" y="39402"/>
                  </a:lnTo>
                  <a:lnTo>
                    <a:pt x="30963" y="30989"/>
                  </a:lnTo>
                  <a:lnTo>
                    <a:pt x="46517" y="18522"/>
                  </a:lnTo>
                  <a:lnTo>
                    <a:pt x="54408" y="17069"/>
                  </a:lnTo>
                  <a:lnTo>
                    <a:pt x="62009" y="18441"/>
                  </a:lnTo>
                  <a:lnTo>
                    <a:pt x="69415" y="21694"/>
                  </a:lnTo>
                  <a:lnTo>
                    <a:pt x="91018" y="43041"/>
                  </a:lnTo>
                  <a:lnTo>
                    <a:pt x="120069" y="104493"/>
                  </a:lnTo>
                  <a:lnTo>
                    <a:pt x="117511" y="51085"/>
                  </a:lnTo>
                  <a:lnTo>
                    <a:pt x="121638" y="29013"/>
                  </a:lnTo>
                  <a:lnTo>
                    <a:pt x="126715" y="20554"/>
                  </a:lnTo>
                  <a:lnTo>
                    <a:pt x="141716" y="8035"/>
                  </a:lnTo>
                  <a:lnTo>
                    <a:pt x="175481" y="0"/>
                  </a:lnTo>
                  <a:lnTo>
                    <a:pt x="198485" y="4359"/>
                  </a:lnTo>
                  <a:lnTo>
                    <a:pt x="219237" y="15265"/>
                  </a:lnTo>
                  <a:lnTo>
                    <a:pt x="258996" y="60857"/>
                  </a:lnTo>
                  <a:lnTo>
                    <a:pt x="280551" y="91690"/>
                  </a:lnTo>
                  <a:lnTo>
                    <a:pt x="288466" y="115690"/>
                  </a:lnTo>
                  <a:lnTo>
                    <a:pt x="293965" y="177200"/>
                  </a:lnTo>
                  <a:lnTo>
                    <a:pt x="294798" y="186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90134" y="1231834"/>
              <a:ext cx="211714" cy="408000"/>
            </a:xfrm>
            <a:custGeom>
              <a:avLst/>
              <a:gdLst/>
              <a:ahLst/>
              <a:cxnLst/>
              <a:rect l="0" t="0" r="0" b="0"/>
              <a:pathLst>
                <a:path w="211714" h="408000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7236" y="166432"/>
                  </a:lnTo>
                  <a:lnTo>
                    <a:pt x="15684" y="229743"/>
                  </a:lnTo>
                  <a:lnTo>
                    <a:pt x="19996" y="289010"/>
                  </a:lnTo>
                  <a:lnTo>
                    <a:pt x="23967" y="343870"/>
                  </a:lnTo>
                  <a:lnTo>
                    <a:pt x="27030" y="358722"/>
                  </a:lnTo>
                  <a:lnTo>
                    <a:pt x="23347" y="340774"/>
                  </a:lnTo>
                  <a:lnTo>
                    <a:pt x="21359" y="279420"/>
                  </a:lnTo>
                  <a:lnTo>
                    <a:pt x="26736" y="243838"/>
                  </a:lnTo>
                  <a:lnTo>
                    <a:pt x="38789" y="224966"/>
                  </a:lnTo>
                  <a:lnTo>
                    <a:pt x="46916" y="216658"/>
                  </a:lnTo>
                  <a:lnTo>
                    <a:pt x="68425" y="207426"/>
                  </a:lnTo>
                  <a:lnTo>
                    <a:pt x="92412" y="204493"/>
                  </a:lnTo>
                  <a:lnTo>
                    <a:pt x="114772" y="207089"/>
                  </a:lnTo>
                  <a:lnTo>
                    <a:pt x="133288" y="215262"/>
                  </a:lnTo>
                  <a:lnTo>
                    <a:pt x="141501" y="220717"/>
                  </a:lnTo>
                  <a:lnTo>
                    <a:pt x="185794" y="283697"/>
                  </a:lnTo>
                  <a:lnTo>
                    <a:pt x="206999" y="321274"/>
                  </a:lnTo>
                  <a:lnTo>
                    <a:pt x="211713" y="348289"/>
                  </a:lnTo>
                  <a:lnTo>
                    <a:pt x="211332" y="362044"/>
                  </a:lnTo>
                  <a:lnTo>
                    <a:pt x="207569" y="372384"/>
                  </a:lnTo>
                  <a:lnTo>
                    <a:pt x="194028" y="386992"/>
                  </a:lnTo>
                  <a:lnTo>
                    <a:pt x="166674" y="401793"/>
                  </a:lnTo>
                  <a:lnTo>
                    <a:pt x="130753" y="407999"/>
                  </a:lnTo>
                  <a:lnTo>
                    <a:pt x="85100" y="401690"/>
                  </a:lnTo>
                  <a:lnTo>
                    <a:pt x="48526" y="389178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72421" y="1393003"/>
              <a:ext cx="180968" cy="220327"/>
            </a:xfrm>
            <a:custGeom>
              <a:avLst/>
              <a:gdLst/>
              <a:ahLst/>
              <a:cxnLst/>
              <a:rect l="0" t="0" r="0" b="0"/>
              <a:pathLst>
                <a:path w="180968" h="220327">
                  <a:moveTo>
                    <a:pt x="1983" y="133629"/>
                  </a:moveTo>
                  <a:lnTo>
                    <a:pt x="57028" y="115670"/>
                  </a:lnTo>
                  <a:lnTo>
                    <a:pt x="116495" y="98480"/>
                  </a:lnTo>
                  <a:lnTo>
                    <a:pt x="143407" y="82400"/>
                  </a:lnTo>
                  <a:lnTo>
                    <a:pt x="155695" y="66407"/>
                  </a:lnTo>
                  <a:lnTo>
                    <a:pt x="160609" y="57229"/>
                  </a:lnTo>
                  <a:lnTo>
                    <a:pt x="161546" y="47600"/>
                  </a:lnTo>
                  <a:lnTo>
                    <a:pt x="156348" y="27544"/>
                  </a:lnTo>
                  <a:lnTo>
                    <a:pt x="149347" y="19621"/>
                  </a:lnTo>
                  <a:lnTo>
                    <a:pt x="129089" y="7699"/>
                  </a:lnTo>
                  <a:lnTo>
                    <a:pt x="85787" y="0"/>
                  </a:lnTo>
                  <a:lnTo>
                    <a:pt x="59116" y="4438"/>
                  </a:lnTo>
                  <a:lnTo>
                    <a:pt x="36734" y="15379"/>
                  </a:lnTo>
                  <a:lnTo>
                    <a:pt x="18987" y="31940"/>
                  </a:lnTo>
                  <a:lnTo>
                    <a:pt x="1432" y="66584"/>
                  </a:lnTo>
                  <a:lnTo>
                    <a:pt x="0" y="112074"/>
                  </a:lnTo>
                  <a:lnTo>
                    <a:pt x="12574" y="151419"/>
                  </a:lnTo>
                  <a:lnTo>
                    <a:pt x="31117" y="185303"/>
                  </a:lnTo>
                  <a:lnTo>
                    <a:pt x="47687" y="200659"/>
                  </a:lnTo>
                  <a:lnTo>
                    <a:pt x="86920" y="220049"/>
                  </a:lnTo>
                  <a:lnTo>
                    <a:pt x="129185" y="220326"/>
                  </a:lnTo>
                  <a:lnTo>
                    <a:pt x="180967" y="207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37616" y="1316062"/>
              <a:ext cx="284271" cy="287802"/>
            </a:xfrm>
            <a:custGeom>
              <a:avLst/>
              <a:gdLst/>
              <a:ahLst/>
              <a:cxnLst/>
              <a:rect l="0" t="0" r="0" b="0"/>
              <a:pathLst>
                <a:path w="284271" h="287802">
                  <a:moveTo>
                    <a:pt x="0" y="168456"/>
                  </a:moveTo>
                  <a:lnTo>
                    <a:pt x="27511" y="231884"/>
                  </a:lnTo>
                  <a:lnTo>
                    <a:pt x="46744" y="287801"/>
                  </a:lnTo>
                  <a:lnTo>
                    <a:pt x="27916" y="229060"/>
                  </a:lnTo>
                  <a:lnTo>
                    <a:pt x="8374" y="169379"/>
                  </a:lnTo>
                  <a:lnTo>
                    <a:pt x="8071" y="124145"/>
                  </a:lnTo>
                  <a:lnTo>
                    <a:pt x="15390" y="86697"/>
                  </a:lnTo>
                  <a:lnTo>
                    <a:pt x="30556" y="58963"/>
                  </a:lnTo>
                  <a:lnTo>
                    <a:pt x="61047" y="35928"/>
                  </a:lnTo>
                  <a:lnTo>
                    <a:pt x="115611" y="15589"/>
                  </a:lnTo>
                  <a:lnTo>
                    <a:pt x="171516" y="5139"/>
                  </a:lnTo>
                  <a:lnTo>
                    <a:pt x="229024" y="1522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15896" y="2389969"/>
            <a:ext cx="4590426" cy="631710"/>
            <a:chOff x="515896" y="2389969"/>
            <a:chExt cx="4590426" cy="631710"/>
          </a:xfrm>
        </p:grpSpPr>
        <p:sp>
          <p:nvSpPr>
            <p:cNvPr id="47" name="Freeform 46"/>
            <p:cNvSpPr/>
            <p:nvPr/>
          </p:nvSpPr>
          <p:spPr>
            <a:xfrm>
              <a:off x="568538" y="2421554"/>
              <a:ext cx="284271" cy="499115"/>
            </a:xfrm>
            <a:custGeom>
              <a:avLst/>
              <a:gdLst/>
              <a:ahLst/>
              <a:cxnLst/>
              <a:rect l="0" t="0" r="0" b="0"/>
              <a:pathLst>
                <a:path w="284271" h="499115">
                  <a:moveTo>
                    <a:pt x="0" y="52643"/>
                  </a:moveTo>
                  <a:lnTo>
                    <a:pt x="3120" y="95334"/>
                  </a:lnTo>
                  <a:lnTo>
                    <a:pt x="20244" y="148163"/>
                  </a:lnTo>
                  <a:lnTo>
                    <a:pt x="33814" y="197798"/>
                  </a:lnTo>
                  <a:lnTo>
                    <a:pt x="50050" y="252501"/>
                  </a:lnTo>
                  <a:lnTo>
                    <a:pt x="66823" y="301503"/>
                  </a:lnTo>
                  <a:lnTo>
                    <a:pt x="79721" y="356446"/>
                  </a:lnTo>
                  <a:lnTo>
                    <a:pt x="91440" y="411350"/>
                  </a:lnTo>
                  <a:lnTo>
                    <a:pt x="99691" y="466910"/>
                  </a:lnTo>
                  <a:lnTo>
                    <a:pt x="114806" y="497742"/>
                  </a:lnTo>
                  <a:lnTo>
                    <a:pt x="118652" y="499114"/>
                  </a:lnTo>
                  <a:lnTo>
                    <a:pt x="121215" y="495350"/>
                  </a:lnTo>
                  <a:lnTo>
                    <a:pt x="141308" y="443001"/>
                  </a:lnTo>
                  <a:lnTo>
                    <a:pt x="157418" y="385900"/>
                  </a:lnTo>
                  <a:lnTo>
                    <a:pt x="168305" y="332710"/>
                  </a:lnTo>
                  <a:lnTo>
                    <a:pt x="178940" y="272496"/>
                  </a:lnTo>
                  <a:lnTo>
                    <a:pt x="189500" y="219560"/>
                  </a:lnTo>
                  <a:lnTo>
                    <a:pt x="209138" y="159053"/>
                  </a:lnTo>
                  <a:lnTo>
                    <a:pt x="234322" y="108088"/>
                  </a:lnTo>
                  <a:lnTo>
                    <a:pt x="264698" y="48040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5246" y="2703139"/>
              <a:ext cx="167076" cy="192198"/>
            </a:xfrm>
            <a:custGeom>
              <a:avLst/>
              <a:gdLst/>
              <a:ahLst/>
              <a:cxnLst/>
              <a:rect l="0" t="0" r="0" b="0"/>
              <a:pathLst>
                <a:path w="167076" h="192198">
                  <a:moveTo>
                    <a:pt x="103904" y="65855"/>
                  </a:moveTo>
                  <a:lnTo>
                    <a:pt x="89250" y="21893"/>
                  </a:lnTo>
                  <a:lnTo>
                    <a:pt x="76334" y="8102"/>
                  </a:lnTo>
                  <a:lnTo>
                    <a:pt x="67976" y="2787"/>
                  </a:lnTo>
                  <a:lnTo>
                    <a:pt x="49332" y="0"/>
                  </a:lnTo>
                  <a:lnTo>
                    <a:pt x="39446" y="895"/>
                  </a:lnTo>
                  <a:lnTo>
                    <a:pt x="22224" y="11248"/>
                  </a:lnTo>
                  <a:lnTo>
                    <a:pt x="14355" y="18922"/>
                  </a:lnTo>
                  <a:lnTo>
                    <a:pt x="5613" y="43046"/>
                  </a:lnTo>
                  <a:lnTo>
                    <a:pt x="0" y="100604"/>
                  </a:lnTo>
                  <a:lnTo>
                    <a:pt x="1231" y="154694"/>
                  </a:lnTo>
                  <a:lnTo>
                    <a:pt x="9919" y="173970"/>
                  </a:lnTo>
                  <a:lnTo>
                    <a:pt x="17850" y="178876"/>
                  </a:lnTo>
                  <a:lnTo>
                    <a:pt x="39142" y="181207"/>
                  </a:lnTo>
                  <a:lnTo>
                    <a:pt x="49031" y="177852"/>
                  </a:lnTo>
                  <a:lnTo>
                    <a:pt x="66258" y="164765"/>
                  </a:lnTo>
                  <a:lnTo>
                    <a:pt x="83521" y="132077"/>
                  </a:lnTo>
                  <a:lnTo>
                    <a:pt x="96045" y="98345"/>
                  </a:lnTo>
                  <a:lnTo>
                    <a:pt x="99834" y="95704"/>
                  </a:lnTo>
                  <a:lnTo>
                    <a:pt x="103530" y="98622"/>
                  </a:lnTo>
                  <a:lnTo>
                    <a:pt x="134038" y="161297"/>
                  </a:lnTo>
                  <a:lnTo>
                    <a:pt x="167075" y="19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26549" y="2695295"/>
              <a:ext cx="84229" cy="178989"/>
            </a:xfrm>
            <a:custGeom>
              <a:avLst/>
              <a:gdLst/>
              <a:ahLst/>
              <a:cxnLst/>
              <a:rect l="0" t="0" r="0" b="0"/>
              <a:pathLst>
                <a:path w="84229" h="178989">
                  <a:moveTo>
                    <a:pt x="0" y="73699"/>
                  </a:moveTo>
                  <a:lnTo>
                    <a:pt x="5589" y="135792"/>
                  </a:lnTo>
                  <a:lnTo>
                    <a:pt x="15618" y="178988"/>
                  </a:lnTo>
                  <a:lnTo>
                    <a:pt x="15092" y="178987"/>
                  </a:lnTo>
                  <a:lnTo>
                    <a:pt x="13570" y="175476"/>
                  </a:lnTo>
                  <a:lnTo>
                    <a:pt x="10929" y="115236"/>
                  </a:lnTo>
                  <a:lnTo>
                    <a:pt x="10607" y="59547"/>
                  </a:lnTo>
                  <a:lnTo>
                    <a:pt x="16803" y="34654"/>
                  </a:lnTo>
                  <a:lnTo>
                    <a:pt x="21730" y="23103"/>
                  </a:lnTo>
                  <a:lnTo>
                    <a:pt x="29694" y="15402"/>
                  </a:lnTo>
                  <a:lnTo>
                    <a:pt x="59751" y="456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20919" y="2747937"/>
              <a:ext cx="5672" cy="136872"/>
            </a:xfrm>
            <a:custGeom>
              <a:avLst/>
              <a:gdLst/>
              <a:ahLst/>
              <a:cxnLst/>
              <a:rect l="0" t="0" r="0" b="0"/>
              <a:pathLst>
                <a:path w="5672" h="136872">
                  <a:moveTo>
                    <a:pt x="5671" y="0"/>
                  </a:moveTo>
                  <a:lnTo>
                    <a:pt x="82" y="16768"/>
                  </a:lnTo>
                  <a:lnTo>
                    <a:pt x="457" y="34359"/>
                  </a:lnTo>
                  <a:lnTo>
                    <a:pt x="2184" y="56215"/>
                  </a:lnTo>
                  <a:lnTo>
                    <a:pt x="0" y="108547"/>
                  </a:lnTo>
                  <a:lnTo>
                    <a:pt x="5671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05533" y="261106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49328" y="2746096"/>
              <a:ext cx="203647" cy="138713"/>
            </a:xfrm>
            <a:custGeom>
              <a:avLst/>
              <a:gdLst/>
              <a:ahLst/>
              <a:cxnLst/>
              <a:rect l="0" t="0" r="0" b="0"/>
              <a:pathLst>
                <a:path w="203647" h="138713">
                  <a:moveTo>
                    <a:pt x="98361" y="86069"/>
                  </a:moveTo>
                  <a:lnTo>
                    <a:pt x="92772" y="27453"/>
                  </a:lnTo>
                  <a:lnTo>
                    <a:pt x="87616" y="17746"/>
                  </a:lnTo>
                  <a:lnTo>
                    <a:pt x="72528" y="3841"/>
                  </a:lnTo>
                  <a:lnTo>
                    <a:pt x="51005" y="0"/>
                  </a:lnTo>
                  <a:lnTo>
                    <a:pt x="38714" y="614"/>
                  </a:lnTo>
                  <a:lnTo>
                    <a:pt x="29350" y="5702"/>
                  </a:lnTo>
                  <a:lnTo>
                    <a:pt x="15827" y="23835"/>
                  </a:lnTo>
                  <a:lnTo>
                    <a:pt x="1637" y="54761"/>
                  </a:lnTo>
                  <a:lnTo>
                    <a:pt x="0" y="75664"/>
                  </a:lnTo>
                  <a:lnTo>
                    <a:pt x="8482" y="117679"/>
                  </a:lnTo>
                  <a:lnTo>
                    <a:pt x="15045" y="124690"/>
                  </a:lnTo>
                  <a:lnTo>
                    <a:pt x="34815" y="132480"/>
                  </a:lnTo>
                  <a:lnTo>
                    <a:pt x="44299" y="132218"/>
                  </a:lnTo>
                  <a:lnTo>
                    <a:pt x="61075" y="125687"/>
                  </a:lnTo>
                  <a:lnTo>
                    <a:pt x="83674" y="108856"/>
                  </a:lnTo>
                  <a:lnTo>
                    <a:pt x="99598" y="83462"/>
                  </a:lnTo>
                  <a:lnTo>
                    <a:pt x="101640" y="60734"/>
                  </a:lnTo>
                  <a:lnTo>
                    <a:pt x="100547" y="48122"/>
                  </a:lnTo>
                  <a:lnTo>
                    <a:pt x="102158" y="42054"/>
                  </a:lnTo>
                  <a:lnTo>
                    <a:pt x="105572" y="40348"/>
                  </a:lnTo>
                  <a:lnTo>
                    <a:pt x="110187" y="41551"/>
                  </a:lnTo>
                  <a:lnTo>
                    <a:pt x="118435" y="55365"/>
                  </a:lnTo>
                  <a:lnTo>
                    <a:pt x="139175" y="106073"/>
                  </a:lnTo>
                  <a:lnTo>
                    <a:pt x="155105" y="122646"/>
                  </a:lnTo>
                  <a:lnTo>
                    <a:pt x="173883" y="131571"/>
                  </a:lnTo>
                  <a:lnTo>
                    <a:pt x="203646" y="138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84559" y="2547896"/>
              <a:ext cx="197325" cy="350712"/>
            </a:xfrm>
            <a:custGeom>
              <a:avLst/>
              <a:gdLst/>
              <a:ahLst/>
              <a:cxnLst/>
              <a:rect l="0" t="0" r="0" b="0"/>
              <a:pathLst>
                <a:path w="197325" h="350712">
                  <a:moveTo>
                    <a:pt x="0" y="0"/>
                  </a:moveTo>
                  <a:lnTo>
                    <a:pt x="3120" y="42692"/>
                  </a:lnTo>
                  <a:lnTo>
                    <a:pt x="10723" y="104408"/>
                  </a:lnTo>
                  <a:lnTo>
                    <a:pt x="18645" y="152728"/>
                  </a:lnTo>
                  <a:lnTo>
                    <a:pt x="27231" y="204090"/>
                  </a:lnTo>
                  <a:lnTo>
                    <a:pt x="31465" y="254013"/>
                  </a:lnTo>
                  <a:lnTo>
                    <a:pt x="37269" y="292072"/>
                  </a:lnTo>
                  <a:lnTo>
                    <a:pt x="36174" y="336373"/>
                  </a:lnTo>
                  <a:lnTo>
                    <a:pt x="38304" y="350711"/>
                  </a:lnTo>
                  <a:lnTo>
                    <a:pt x="37235" y="349621"/>
                  </a:lnTo>
                  <a:lnTo>
                    <a:pt x="35352" y="345384"/>
                  </a:lnTo>
                  <a:lnTo>
                    <a:pt x="35392" y="284628"/>
                  </a:lnTo>
                  <a:lnTo>
                    <a:pt x="38303" y="252790"/>
                  </a:lnTo>
                  <a:lnTo>
                    <a:pt x="56434" y="189522"/>
                  </a:lnTo>
                  <a:lnTo>
                    <a:pt x="72353" y="157930"/>
                  </a:lnTo>
                  <a:lnTo>
                    <a:pt x="80991" y="152080"/>
                  </a:lnTo>
                  <a:lnTo>
                    <a:pt x="103066" y="148700"/>
                  </a:lnTo>
                  <a:lnTo>
                    <a:pt x="122236" y="154216"/>
                  </a:lnTo>
                  <a:lnTo>
                    <a:pt x="153607" y="176822"/>
                  </a:lnTo>
                  <a:lnTo>
                    <a:pt x="181164" y="212222"/>
                  </a:lnTo>
                  <a:lnTo>
                    <a:pt x="193928" y="243815"/>
                  </a:lnTo>
                  <a:lnTo>
                    <a:pt x="197324" y="269019"/>
                  </a:lnTo>
                  <a:lnTo>
                    <a:pt x="192595" y="289580"/>
                  </a:lnTo>
                  <a:lnTo>
                    <a:pt x="181524" y="306517"/>
                  </a:lnTo>
                  <a:lnTo>
                    <a:pt x="155560" y="328036"/>
                  </a:lnTo>
                  <a:lnTo>
                    <a:pt x="135819" y="338036"/>
                  </a:lnTo>
                  <a:lnTo>
                    <a:pt x="78876" y="346202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21125" y="2453139"/>
              <a:ext cx="26648" cy="431670"/>
            </a:xfrm>
            <a:custGeom>
              <a:avLst/>
              <a:gdLst/>
              <a:ahLst/>
              <a:cxnLst/>
              <a:rect l="0" t="0" r="0" b="0"/>
              <a:pathLst>
                <a:path w="26648" h="431670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60" y="91015"/>
                  </a:lnTo>
                  <a:lnTo>
                    <a:pt x="10874" y="149410"/>
                  </a:lnTo>
                  <a:lnTo>
                    <a:pt x="22318" y="210318"/>
                  </a:lnTo>
                  <a:lnTo>
                    <a:pt x="25364" y="266258"/>
                  </a:lnTo>
                  <a:lnTo>
                    <a:pt x="26266" y="324947"/>
                  </a:lnTo>
                  <a:lnTo>
                    <a:pt x="26572" y="387885"/>
                  </a:lnTo>
                  <a:lnTo>
                    <a:pt x="26647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32000" y="2599720"/>
              <a:ext cx="168456" cy="221918"/>
            </a:xfrm>
            <a:custGeom>
              <a:avLst/>
              <a:gdLst/>
              <a:ahLst/>
              <a:cxnLst/>
              <a:rect l="0" t="0" r="0" b="0"/>
              <a:pathLst>
                <a:path w="168456" h="221918">
                  <a:moveTo>
                    <a:pt x="0" y="127160"/>
                  </a:moveTo>
                  <a:lnTo>
                    <a:pt x="11178" y="115982"/>
                  </a:lnTo>
                  <a:lnTo>
                    <a:pt x="32264" y="110494"/>
                  </a:lnTo>
                  <a:lnTo>
                    <a:pt x="87871" y="106971"/>
                  </a:lnTo>
                  <a:lnTo>
                    <a:pt x="124302" y="100771"/>
                  </a:lnTo>
                  <a:lnTo>
                    <a:pt x="143372" y="88526"/>
                  </a:lnTo>
                  <a:lnTo>
                    <a:pt x="151733" y="80347"/>
                  </a:lnTo>
                  <a:lnTo>
                    <a:pt x="156138" y="71385"/>
                  </a:lnTo>
                  <a:lnTo>
                    <a:pt x="157912" y="52069"/>
                  </a:lnTo>
                  <a:lnTo>
                    <a:pt x="146744" y="21463"/>
                  </a:lnTo>
                  <a:lnTo>
                    <a:pt x="131900" y="6874"/>
                  </a:lnTo>
                  <a:lnTo>
                    <a:pt x="123028" y="1346"/>
                  </a:lnTo>
                  <a:lnTo>
                    <a:pt x="113604" y="0"/>
                  </a:lnTo>
                  <a:lnTo>
                    <a:pt x="62880" y="14980"/>
                  </a:lnTo>
                  <a:lnTo>
                    <a:pt x="37088" y="31011"/>
                  </a:lnTo>
                  <a:lnTo>
                    <a:pt x="25062" y="46993"/>
                  </a:lnTo>
                  <a:lnTo>
                    <a:pt x="16988" y="66964"/>
                  </a:lnTo>
                  <a:lnTo>
                    <a:pt x="13612" y="104515"/>
                  </a:lnTo>
                  <a:lnTo>
                    <a:pt x="25434" y="167448"/>
                  </a:lnTo>
                  <a:lnTo>
                    <a:pt x="30994" y="176246"/>
                  </a:lnTo>
                  <a:lnTo>
                    <a:pt x="46530" y="189140"/>
                  </a:lnTo>
                  <a:lnTo>
                    <a:pt x="80597" y="208566"/>
                  </a:lnTo>
                  <a:lnTo>
                    <a:pt x="143822" y="219280"/>
                  </a:lnTo>
                  <a:lnTo>
                    <a:pt x="168455" y="221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42693" y="2421554"/>
              <a:ext cx="189473" cy="435304"/>
            </a:xfrm>
            <a:custGeom>
              <a:avLst/>
              <a:gdLst/>
              <a:ahLst/>
              <a:cxnLst/>
              <a:rect l="0" t="0" r="0" b="0"/>
              <a:pathLst>
                <a:path w="189473" h="435304">
                  <a:moveTo>
                    <a:pt x="31545" y="0"/>
                  </a:moveTo>
                  <a:lnTo>
                    <a:pt x="7826" y="43963"/>
                  </a:lnTo>
                  <a:lnTo>
                    <a:pt x="1513" y="102574"/>
                  </a:lnTo>
                  <a:lnTo>
                    <a:pt x="420" y="160244"/>
                  </a:lnTo>
                  <a:lnTo>
                    <a:pt x="96" y="220615"/>
                  </a:lnTo>
                  <a:lnTo>
                    <a:pt x="0" y="276067"/>
                  </a:lnTo>
                  <a:lnTo>
                    <a:pt x="1141" y="328373"/>
                  </a:lnTo>
                  <a:lnTo>
                    <a:pt x="11415" y="385441"/>
                  </a:lnTo>
                  <a:lnTo>
                    <a:pt x="14615" y="397341"/>
                  </a:lnTo>
                  <a:lnTo>
                    <a:pt x="21428" y="406444"/>
                  </a:lnTo>
                  <a:lnTo>
                    <a:pt x="52204" y="424844"/>
                  </a:lnTo>
                  <a:lnTo>
                    <a:pt x="73482" y="433705"/>
                  </a:lnTo>
                  <a:lnTo>
                    <a:pt x="94637" y="435303"/>
                  </a:lnTo>
                  <a:lnTo>
                    <a:pt x="153414" y="430977"/>
                  </a:lnTo>
                  <a:lnTo>
                    <a:pt x="18947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74238" y="2590010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5557" y="17958"/>
                  </a:lnTo>
                  <a:lnTo>
                    <a:pt x="5754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37409" y="2389969"/>
              <a:ext cx="189514" cy="84229"/>
            </a:xfrm>
            <a:custGeom>
              <a:avLst/>
              <a:gdLst/>
              <a:ahLst/>
              <a:cxnLst/>
              <a:rect l="0" t="0" r="0" b="0"/>
              <a:pathLst>
                <a:path w="189514" h="84229">
                  <a:moveTo>
                    <a:pt x="189513" y="0"/>
                  </a:moveTo>
                  <a:lnTo>
                    <a:pt x="126085" y="27511"/>
                  </a:lnTo>
                  <a:lnTo>
                    <a:pt x="68077" y="51138"/>
                  </a:lnTo>
                  <a:lnTo>
                    <a:pt x="17414" y="7303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11150" y="2642653"/>
              <a:ext cx="157928" cy="200042"/>
            </a:xfrm>
            <a:custGeom>
              <a:avLst/>
              <a:gdLst/>
              <a:ahLst/>
              <a:cxnLst/>
              <a:rect l="0" t="0" r="0" b="0"/>
              <a:pathLst>
                <a:path w="157928" h="200042">
                  <a:moveTo>
                    <a:pt x="157927" y="0"/>
                  </a:moveTo>
                  <a:lnTo>
                    <a:pt x="103813" y="45781"/>
                  </a:lnTo>
                  <a:lnTo>
                    <a:pt x="45104" y="108726"/>
                  </a:lnTo>
                  <a:lnTo>
                    <a:pt x="15818" y="16635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32207" y="2653181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168456"/>
                  </a:moveTo>
                  <a:lnTo>
                    <a:pt x="110845" y="125764"/>
                  </a:lnTo>
                  <a:lnTo>
                    <a:pt x="52206" y="63120"/>
                  </a:lnTo>
                  <a:lnTo>
                    <a:pt x="7125" y="145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54351" y="2590476"/>
              <a:ext cx="153751" cy="418089"/>
            </a:xfrm>
            <a:custGeom>
              <a:avLst/>
              <a:gdLst/>
              <a:ahLst/>
              <a:cxnLst/>
              <a:rect l="0" t="0" r="0" b="0"/>
              <a:pathLst>
                <a:path w="153751" h="418089">
                  <a:moveTo>
                    <a:pt x="30540" y="220632"/>
                  </a:moveTo>
                  <a:lnTo>
                    <a:pt x="24951" y="279249"/>
                  </a:lnTo>
                  <a:lnTo>
                    <a:pt x="22157" y="340659"/>
                  </a:lnTo>
                  <a:lnTo>
                    <a:pt x="28537" y="399063"/>
                  </a:lnTo>
                  <a:lnTo>
                    <a:pt x="29650" y="418088"/>
                  </a:lnTo>
                  <a:lnTo>
                    <a:pt x="30423" y="380617"/>
                  </a:lnTo>
                  <a:lnTo>
                    <a:pt x="22111" y="322381"/>
                  </a:lnTo>
                  <a:lnTo>
                    <a:pt x="14914" y="285875"/>
                  </a:lnTo>
                  <a:lnTo>
                    <a:pt x="15538" y="235860"/>
                  </a:lnTo>
                  <a:lnTo>
                    <a:pt x="11277" y="187319"/>
                  </a:lnTo>
                  <a:lnTo>
                    <a:pt x="4248" y="124105"/>
                  </a:lnTo>
                  <a:lnTo>
                    <a:pt x="0" y="66558"/>
                  </a:lnTo>
                  <a:lnTo>
                    <a:pt x="1604" y="26542"/>
                  </a:lnTo>
                  <a:lnTo>
                    <a:pt x="10271" y="7248"/>
                  </a:lnTo>
                  <a:lnTo>
                    <a:pt x="17027" y="2337"/>
                  </a:lnTo>
                  <a:lnTo>
                    <a:pt x="25041" y="233"/>
                  </a:lnTo>
                  <a:lnTo>
                    <a:pt x="33893" y="0"/>
                  </a:lnTo>
                  <a:lnTo>
                    <a:pt x="49967" y="5980"/>
                  </a:lnTo>
                  <a:lnTo>
                    <a:pt x="79351" y="28883"/>
                  </a:lnTo>
                  <a:lnTo>
                    <a:pt x="127348" y="84490"/>
                  </a:lnTo>
                  <a:lnTo>
                    <a:pt x="146311" y="115563"/>
                  </a:lnTo>
                  <a:lnTo>
                    <a:pt x="153750" y="152586"/>
                  </a:lnTo>
                  <a:lnTo>
                    <a:pt x="151284" y="163570"/>
                  </a:lnTo>
                  <a:lnTo>
                    <a:pt x="139186" y="182013"/>
                  </a:lnTo>
                  <a:lnTo>
                    <a:pt x="118991" y="191770"/>
                  </a:lnTo>
                  <a:lnTo>
                    <a:pt x="58955" y="198548"/>
                  </a:lnTo>
                  <a:lnTo>
                    <a:pt x="41068" y="199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95461" y="2537367"/>
              <a:ext cx="94757" cy="222487"/>
            </a:xfrm>
            <a:custGeom>
              <a:avLst/>
              <a:gdLst/>
              <a:ahLst/>
              <a:cxnLst/>
              <a:rect l="0" t="0" r="0" b="0"/>
              <a:pathLst>
                <a:path w="94757" h="222487">
                  <a:moveTo>
                    <a:pt x="0" y="94757"/>
                  </a:moveTo>
                  <a:lnTo>
                    <a:pt x="3120" y="137449"/>
                  </a:lnTo>
                  <a:lnTo>
                    <a:pt x="25194" y="196825"/>
                  </a:lnTo>
                  <a:lnTo>
                    <a:pt x="35411" y="222486"/>
                  </a:lnTo>
                  <a:lnTo>
                    <a:pt x="23669" y="161771"/>
                  </a:lnTo>
                  <a:lnTo>
                    <a:pt x="13471" y="105351"/>
                  </a:lnTo>
                  <a:lnTo>
                    <a:pt x="14176" y="78408"/>
                  </a:lnTo>
                  <a:lnTo>
                    <a:pt x="22288" y="54736"/>
                  </a:lnTo>
                  <a:lnTo>
                    <a:pt x="39931" y="3563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77191" y="2586173"/>
              <a:ext cx="145133" cy="199791"/>
            </a:xfrm>
            <a:custGeom>
              <a:avLst/>
              <a:gdLst/>
              <a:ahLst/>
              <a:cxnLst/>
              <a:rect l="0" t="0" r="0" b="0"/>
              <a:pathLst>
                <a:path w="145133" h="199791">
                  <a:moveTo>
                    <a:pt x="28840" y="88065"/>
                  </a:moveTo>
                  <a:lnTo>
                    <a:pt x="87457" y="88065"/>
                  </a:lnTo>
                  <a:lnTo>
                    <a:pt x="107924" y="81826"/>
                  </a:lnTo>
                  <a:lnTo>
                    <a:pt x="140128" y="58757"/>
                  </a:lnTo>
                  <a:lnTo>
                    <a:pt x="143976" y="50979"/>
                  </a:lnTo>
                  <a:lnTo>
                    <a:pt x="145132" y="32977"/>
                  </a:lnTo>
                  <a:lnTo>
                    <a:pt x="141463" y="25604"/>
                  </a:lnTo>
                  <a:lnTo>
                    <a:pt x="128027" y="14291"/>
                  </a:lnTo>
                  <a:lnTo>
                    <a:pt x="100733" y="1345"/>
                  </a:lnTo>
                  <a:lnTo>
                    <a:pt x="80680" y="0"/>
                  </a:lnTo>
                  <a:lnTo>
                    <a:pt x="61238" y="4471"/>
                  </a:lnTo>
                  <a:lnTo>
                    <a:pt x="44799" y="14258"/>
                  </a:lnTo>
                  <a:lnTo>
                    <a:pt x="22390" y="38510"/>
                  </a:lnTo>
                  <a:lnTo>
                    <a:pt x="6522" y="67923"/>
                  </a:lnTo>
                  <a:lnTo>
                    <a:pt x="0" y="104454"/>
                  </a:lnTo>
                  <a:lnTo>
                    <a:pt x="4714" y="128104"/>
                  </a:lnTo>
                  <a:lnTo>
                    <a:pt x="20522" y="158030"/>
                  </a:lnTo>
                  <a:lnTo>
                    <a:pt x="43143" y="181715"/>
                  </a:lnTo>
                  <a:lnTo>
                    <a:pt x="52413" y="189103"/>
                  </a:lnTo>
                  <a:lnTo>
                    <a:pt x="78311" y="197311"/>
                  </a:lnTo>
                  <a:lnTo>
                    <a:pt x="105809" y="199790"/>
                  </a:lnTo>
                  <a:lnTo>
                    <a:pt x="144653" y="193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05465" y="2558425"/>
              <a:ext cx="138161" cy="194165"/>
            </a:xfrm>
            <a:custGeom>
              <a:avLst/>
              <a:gdLst/>
              <a:ahLst/>
              <a:cxnLst/>
              <a:rect l="0" t="0" r="0" b="0"/>
              <a:pathLst>
                <a:path w="138161" h="194165">
                  <a:moveTo>
                    <a:pt x="105892" y="0"/>
                  </a:moveTo>
                  <a:lnTo>
                    <a:pt x="63200" y="3119"/>
                  </a:lnTo>
                  <a:lnTo>
                    <a:pt x="43634" y="9575"/>
                  </a:lnTo>
                  <a:lnTo>
                    <a:pt x="27139" y="20243"/>
                  </a:lnTo>
                  <a:lnTo>
                    <a:pt x="4699" y="44992"/>
                  </a:lnTo>
                  <a:lnTo>
                    <a:pt x="996" y="54561"/>
                  </a:lnTo>
                  <a:lnTo>
                    <a:pt x="0" y="74552"/>
                  </a:lnTo>
                  <a:lnTo>
                    <a:pt x="3712" y="82456"/>
                  </a:lnTo>
                  <a:lnTo>
                    <a:pt x="17195" y="94359"/>
                  </a:lnTo>
                  <a:lnTo>
                    <a:pt x="72909" y="115299"/>
                  </a:lnTo>
                  <a:lnTo>
                    <a:pt x="116145" y="129749"/>
                  </a:lnTo>
                  <a:lnTo>
                    <a:pt x="131116" y="143064"/>
                  </a:lnTo>
                  <a:lnTo>
                    <a:pt x="136746" y="151528"/>
                  </a:lnTo>
                  <a:lnTo>
                    <a:pt x="138160" y="160680"/>
                  </a:lnTo>
                  <a:lnTo>
                    <a:pt x="133491" y="180208"/>
                  </a:lnTo>
                  <a:lnTo>
                    <a:pt x="126631" y="186819"/>
                  </a:lnTo>
                  <a:lnTo>
                    <a:pt x="106531" y="194164"/>
                  </a:lnTo>
                  <a:lnTo>
                    <a:pt x="50214" y="190934"/>
                  </a:lnTo>
                  <a:lnTo>
                    <a:pt x="11136" y="18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27875" y="2547896"/>
              <a:ext cx="122819" cy="173443"/>
            </a:xfrm>
            <a:custGeom>
              <a:avLst/>
              <a:gdLst/>
              <a:ahLst/>
              <a:cxnLst/>
              <a:rect l="0" t="0" r="0" b="0"/>
              <a:pathLst>
                <a:path w="122819" h="173443">
                  <a:moveTo>
                    <a:pt x="72995" y="0"/>
                  </a:moveTo>
                  <a:lnTo>
                    <a:pt x="48949" y="9575"/>
                  </a:lnTo>
                  <a:lnTo>
                    <a:pt x="7813" y="39403"/>
                  </a:lnTo>
                  <a:lnTo>
                    <a:pt x="2634" y="48496"/>
                  </a:lnTo>
                  <a:lnTo>
                    <a:pt x="0" y="71077"/>
                  </a:lnTo>
                  <a:lnTo>
                    <a:pt x="4444" y="80140"/>
                  </a:lnTo>
                  <a:lnTo>
                    <a:pt x="21861" y="93329"/>
                  </a:lnTo>
                  <a:lnTo>
                    <a:pt x="81527" y="109950"/>
                  </a:lnTo>
                  <a:lnTo>
                    <a:pt x="119654" y="134282"/>
                  </a:lnTo>
                  <a:lnTo>
                    <a:pt x="122818" y="142164"/>
                  </a:lnTo>
                  <a:lnTo>
                    <a:pt x="122588" y="150928"/>
                  </a:lnTo>
                  <a:lnTo>
                    <a:pt x="120095" y="160280"/>
                  </a:lnTo>
                  <a:lnTo>
                    <a:pt x="113754" y="166515"/>
                  </a:lnTo>
                  <a:lnTo>
                    <a:pt x="94230" y="173442"/>
                  </a:lnTo>
                  <a:lnTo>
                    <a:pt x="30881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37741" y="255842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58616"/>
                  </a:lnTo>
                  <a:lnTo>
                    <a:pt x="8405" y="10321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37741" y="2463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37111" y="2547896"/>
              <a:ext cx="153874" cy="153491"/>
            </a:xfrm>
            <a:custGeom>
              <a:avLst/>
              <a:gdLst/>
              <a:ahLst/>
              <a:cxnLst/>
              <a:rect l="0" t="0" r="0" b="0"/>
              <a:pathLst>
                <a:path w="153874" h="153491">
                  <a:moveTo>
                    <a:pt x="79614" y="21057"/>
                  </a:moveTo>
                  <a:lnTo>
                    <a:pt x="62846" y="15468"/>
                  </a:lnTo>
                  <a:lnTo>
                    <a:pt x="45256" y="15843"/>
                  </a:lnTo>
                  <a:lnTo>
                    <a:pt x="35652" y="17581"/>
                  </a:lnTo>
                  <a:lnTo>
                    <a:pt x="18741" y="31990"/>
                  </a:lnTo>
                  <a:lnTo>
                    <a:pt x="5766" y="53992"/>
                  </a:lnTo>
                  <a:lnTo>
                    <a:pt x="0" y="79369"/>
                  </a:lnTo>
                  <a:lnTo>
                    <a:pt x="2342" y="114374"/>
                  </a:lnTo>
                  <a:lnTo>
                    <a:pt x="8213" y="124212"/>
                  </a:lnTo>
                  <a:lnTo>
                    <a:pt x="27213" y="141383"/>
                  </a:lnTo>
                  <a:lnTo>
                    <a:pt x="51255" y="150574"/>
                  </a:lnTo>
                  <a:lnTo>
                    <a:pt x="76369" y="153490"/>
                  </a:lnTo>
                  <a:lnTo>
                    <a:pt x="99229" y="150886"/>
                  </a:lnTo>
                  <a:lnTo>
                    <a:pt x="117967" y="142710"/>
                  </a:lnTo>
                  <a:lnTo>
                    <a:pt x="134095" y="130107"/>
                  </a:lnTo>
                  <a:lnTo>
                    <a:pt x="149061" y="112808"/>
                  </a:lnTo>
                  <a:lnTo>
                    <a:pt x="152818" y="102111"/>
                  </a:lnTo>
                  <a:lnTo>
                    <a:pt x="153873" y="77748"/>
                  </a:lnTo>
                  <a:lnTo>
                    <a:pt x="142301" y="43314"/>
                  </a:lnTo>
                  <a:lnTo>
                    <a:pt x="1112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43067" y="2507623"/>
              <a:ext cx="178986" cy="198201"/>
            </a:xfrm>
            <a:custGeom>
              <a:avLst/>
              <a:gdLst/>
              <a:ahLst/>
              <a:cxnLst/>
              <a:rect l="0" t="0" r="0" b="0"/>
              <a:pathLst>
                <a:path w="178986" h="198201">
                  <a:moveTo>
                    <a:pt x="0" y="82387"/>
                  </a:moveTo>
                  <a:lnTo>
                    <a:pt x="11453" y="136532"/>
                  </a:lnTo>
                  <a:lnTo>
                    <a:pt x="14655" y="150069"/>
                  </a:lnTo>
                  <a:lnTo>
                    <a:pt x="16789" y="154414"/>
                  </a:lnTo>
                  <a:lnTo>
                    <a:pt x="18212" y="152632"/>
                  </a:lnTo>
                  <a:lnTo>
                    <a:pt x="19160" y="146764"/>
                  </a:lnTo>
                  <a:lnTo>
                    <a:pt x="11826" y="86508"/>
                  </a:lnTo>
                  <a:lnTo>
                    <a:pt x="16502" y="46433"/>
                  </a:lnTo>
                  <a:lnTo>
                    <a:pt x="30886" y="10513"/>
                  </a:lnTo>
                  <a:lnTo>
                    <a:pt x="39308" y="4055"/>
                  </a:lnTo>
                  <a:lnTo>
                    <a:pt x="61144" y="0"/>
                  </a:lnTo>
                  <a:lnTo>
                    <a:pt x="80208" y="5216"/>
                  </a:lnTo>
                  <a:lnTo>
                    <a:pt x="111510" y="27629"/>
                  </a:lnTo>
                  <a:lnTo>
                    <a:pt x="147295" y="76086"/>
                  </a:lnTo>
                  <a:lnTo>
                    <a:pt x="169865" y="123256"/>
                  </a:lnTo>
                  <a:lnTo>
                    <a:pt x="177784" y="179074"/>
                  </a:lnTo>
                  <a:lnTo>
                    <a:pt x="178985" y="198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01036" y="257948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3192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5896" y="2811109"/>
              <a:ext cx="4432499" cy="210570"/>
            </a:xfrm>
            <a:custGeom>
              <a:avLst/>
              <a:gdLst/>
              <a:ahLst/>
              <a:cxnLst/>
              <a:rect l="0" t="0" r="0" b="0"/>
              <a:pathLst>
                <a:path w="4432499" h="210570">
                  <a:moveTo>
                    <a:pt x="4432498" y="10528"/>
                  </a:moveTo>
                  <a:lnTo>
                    <a:pt x="4373881" y="4939"/>
                  </a:lnTo>
                  <a:lnTo>
                    <a:pt x="4312471" y="975"/>
                  </a:lnTo>
                  <a:lnTo>
                    <a:pt x="4266043" y="288"/>
                  </a:lnTo>
                  <a:lnTo>
                    <a:pt x="4211212" y="85"/>
                  </a:lnTo>
                  <a:lnTo>
                    <a:pt x="4163121" y="25"/>
                  </a:lnTo>
                  <a:lnTo>
                    <a:pt x="4111176" y="7"/>
                  </a:lnTo>
                  <a:lnTo>
                    <a:pt x="4053022" y="2"/>
                  </a:lnTo>
                  <a:lnTo>
                    <a:pt x="3997056" y="0"/>
                  </a:lnTo>
                  <a:lnTo>
                    <a:pt x="3940050" y="1169"/>
                  </a:lnTo>
                  <a:lnTo>
                    <a:pt x="3881329" y="11452"/>
                  </a:lnTo>
                  <a:lnTo>
                    <a:pt x="3825041" y="18211"/>
                  </a:lnTo>
                  <a:lnTo>
                    <a:pt x="3779982" y="20961"/>
                  </a:lnTo>
                  <a:lnTo>
                    <a:pt x="3732659" y="26084"/>
                  </a:lnTo>
                  <a:lnTo>
                    <a:pt x="3684331" y="29140"/>
                  </a:lnTo>
                  <a:lnTo>
                    <a:pt x="3623562" y="33980"/>
                  </a:lnTo>
                  <a:lnTo>
                    <a:pt x="3567732" y="42823"/>
                  </a:lnTo>
                  <a:lnTo>
                    <a:pt x="3519393" y="49448"/>
                  </a:lnTo>
                  <a:lnTo>
                    <a:pt x="3470612" y="56292"/>
                  </a:lnTo>
                  <a:lnTo>
                    <a:pt x="3413879" y="66721"/>
                  </a:lnTo>
                  <a:lnTo>
                    <a:pt x="3353957" y="73490"/>
                  </a:lnTo>
                  <a:lnTo>
                    <a:pt x="3300874" y="81760"/>
                  </a:lnTo>
                  <a:lnTo>
                    <a:pt x="3240345" y="83740"/>
                  </a:lnTo>
                  <a:lnTo>
                    <a:pt x="3191884" y="84083"/>
                  </a:lnTo>
                  <a:lnTo>
                    <a:pt x="3131512" y="84199"/>
                  </a:lnTo>
                  <a:lnTo>
                    <a:pt x="3074526" y="84222"/>
                  </a:lnTo>
                  <a:lnTo>
                    <a:pt x="3012621" y="89815"/>
                  </a:lnTo>
                  <a:lnTo>
                    <a:pt x="2961413" y="93292"/>
                  </a:lnTo>
                  <a:lnTo>
                    <a:pt x="2898944" y="95637"/>
                  </a:lnTo>
                  <a:lnTo>
                    <a:pt x="2848702" y="101906"/>
                  </a:lnTo>
                  <a:lnTo>
                    <a:pt x="2796771" y="105453"/>
                  </a:lnTo>
                  <a:lnTo>
                    <a:pt x="2744340" y="112223"/>
                  </a:lnTo>
                  <a:lnTo>
                    <a:pt x="2691760" y="114750"/>
                  </a:lnTo>
                  <a:lnTo>
                    <a:pt x="2637966" y="116668"/>
                  </a:lnTo>
                  <a:lnTo>
                    <a:pt x="2579263" y="122955"/>
                  </a:lnTo>
                  <a:lnTo>
                    <a:pt x="2524305" y="125338"/>
                  </a:lnTo>
                  <a:lnTo>
                    <a:pt x="2469806" y="127214"/>
                  </a:lnTo>
                  <a:lnTo>
                    <a:pt x="2410895" y="134659"/>
                  </a:lnTo>
                  <a:lnTo>
                    <a:pt x="2354705" y="143104"/>
                  </a:lnTo>
                  <a:lnTo>
                    <a:pt x="2295292" y="147296"/>
                  </a:lnTo>
                  <a:lnTo>
                    <a:pt x="2238954" y="154257"/>
                  </a:lnTo>
                  <a:lnTo>
                    <a:pt x="2178328" y="156839"/>
                  </a:lnTo>
                  <a:lnTo>
                    <a:pt x="2115910" y="158775"/>
                  </a:lnTo>
                  <a:lnTo>
                    <a:pt x="2052963" y="165067"/>
                  </a:lnTo>
                  <a:lnTo>
                    <a:pt x="1989858" y="167451"/>
                  </a:lnTo>
                  <a:lnTo>
                    <a:pt x="1926707" y="169328"/>
                  </a:lnTo>
                  <a:lnTo>
                    <a:pt x="1863542" y="175603"/>
                  </a:lnTo>
                  <a:lnTo>
                    <a:pt x="1800372" y="177982"/>
                  </a:lnTo>
                  <a:lnTo>
                    <a:pt x="1737202" y="178687"/>
                  </a:lnTo>
                  <a:lnTo>
                    <a:pt x="1674031" y="178896"/>
                  </a:lnTo>
                  <a:lnTo>
                    <a:pt x="1610860" y="178958"/>
                  </a:lnTo>
                  <a:lnTo>
                    <a:pt x="1547689" y="178976"/>
                  </a:lnTo>
                  <a:lnTo>
                    <a:pt x="1484518" y="178982"/>
                  </a:lnTo>
                  <a:lnTo>
                    <a:pt x="1421347" y="180153"/>
                  </a:lnTo>
                  <a:lnTo>
                    <a:pt x="1358176" y="186219"/>
                  </a:lnTo>
                  <a:lnTo>
                    <a:pt x="1295005" y="188537"/>
                  </a:lnTo>
                  <a:lnTo>
                    <a:pt x="1231834" y="189223"/>
                  </a:lnTo>
                  <a:lnTo>
                    <a:pt x="1168663" y="189427"/>
                  </a:lnTo>
                  <a:lnTo>
                    <a:pt x="1106662" y="189487"/>
                  </a:lnTo>
                  <a:lnTo>
                    <a:pt x="1049557" y="190675"/>
                  </a:lnTo>
                  <a:lnTo>
                    <a:pt x="988703" y="196746"/>
                  </a:lnTo>
                  <a:lnTo>
                    <a:pt x="926219" y="199065"/>
                  </a:lnTo>
                  <a:lnTo>
                    <a:pt x="863251" y="200921"/>
                  </a:lnTo>
                  <a:lnTo>
                    <a:pt x="800140" y="207191"/>
                  </a:lnTo>
                  <a:lnTo>
                    <a:pt x="736987" y="209568"/>
                  </a:lnTo>
                  <a:lnTo>
                    <a:pt x="673822" y="210273"/>
                  </a:lnTo>
                  <a:lnTo>
                    <a:pt x="610652" y="210481"/>
                  </a:lnTo>
                  <a:lnTo>
                    <a:pt x="548651" y="210543"/>
                  </a:lnTo>
                  <a:lnTo>
                    <a:pt x="491546" y="210562"/>
                  </a:lnTo>
                  <a:lnTo>
                    <a:pt x="430693" y="210567"/>
                  </a:lnTo>
                  <a:lnTo>
                    <a:pt x="368208" y="210569"/>
                  </a:lnTo>
                  <a:lnTo>
                    <a:pt x="305241" y="210569"/>
                  </a:lnTo>
                  <a:lnTo>
                    <a:pt x="242130" y="210569"/>
                  </a:lnTo>
                  <a:lnTo>
                    <a:pt x="200030" y="210569"/>
                  </a:lnTo>
                  <a:lnTo>
                    <a:pt x="154803" y="210569"/>
                  </a:lnTo>
                  <a:lnTo>
                    <a:pt x="92661" y="210569"/>
                  </a:lnTo>
                  <a:lnTo>
                    <a:pt x="29742" y="210569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380062" y="2230078"/>
            <a:ext cx="4405039" cy="770403"/>
            <a:chOff x="5380062" y="2230078"/>
            <a:chExt cx="4405039" cy="770403"/>
          </a:xfrm>
        </p:grpSpPr>
        <p:sp>
          <p:nvSpPr>
            <p:cNvPr id="73" name="Freeform 72"/>
            <p:cNvSpPr/>
            <p:nvPr/>
          </p:nvSpPr>
          <p:spPr>
            <a:xfrm>
              <a:off x="5380062" y="2230078"/>
              <a:ext cx="273742" cy="602088"/>
            </a:xfrm>
            <a:custGeom>
              <a:avLst/>
              <a:gdLst/>
              <a:ahLst/>
              <a:cxnLst/>
              <a:rect l="0" t="0" r="0" b="0"/>
              <a:pathLst>
                <a:path w="273742" h="602088">
                  <a:moveTo>
                    <a:pt x="0" y="602087"/>
                  </a:moveTo>
                  <a:lnTo>
                    <a:pt x="0" y="543471"/>
                  </a:lnTo>
                  <a:lnTo>
                    <a:pt x="8405" y="486957"/>
                  </a:lnTo>
                  <a:lnTo>
                    <a:pt x="16788" y="430714"/>
                  </a:lnTo>
                  <a:lnTo>
                    <a:pt x="20962" y="369596"/>
                  </a:lnTo>
                  <a:lnTo>
                    <a:pt x="26084" y="327962"/>
                  </a:lnTo>
                  <a:lnTo>
                    <a:pt x="29141" y="282942"/>
                  </a:lnTo>
                  <a:lnTo>
                    <a:pt x="33981" y="224036"/>
                  </a:lnTo>
                  <a:lnTo>
                    <a:pt x="39704" y="174997"/>
                  </a:lnTo>
                  <a:lnTo>
                    <a:pt x="47227" y="112312"/>
                  </a:lnTo>
                  <a:lnTo>
                    <a:pt x="59978" y="58899"/>
                  </a:lnTo>
                  <a:lnTo>
                    <a:pt x="76882" y="13340"/>
                  </a:lnTo>
                  <a:lnTo>
                    <a:pt x="82840" y="2528"/>
                  </a:lnTo>
                  <a:lnTo>
                    <a:pt x="89152" y="0"/>
                  </a:lnTo>
                  <a:lnTo>
                    <a:pt x="95699" y="2994"/>
                  </a:lnTo>
                  <a:lnTo>
                    <a:pt x="116093" y="29565"/>
                  </a:lnTo>
                  <a:lnTo>
                    <a:pt x="143945" y="86054"/>
                  </a:lnTo>
                  <a:lnTo>
                    <a:pt x="167538" y="147958"/>
                  </a:lnTo>
                  <a:lnTo>
                    <a:pt x="185883" y="201820"/>
                  </a:lnTo>
                  <a:lnTo>
                    <a:pt x="203535" y="254623"/>
                  </a:lnTo>
                  <a:lnTo>
                    <a:pt x="221096" y="315620"/>
                  </a:lnTo>
                  <a:lnTo>
                    <a:pt x="238646" y="370171"/>
                  </a:lnTo>
                  <a:lnTo>
                    <a:pt x="259703" y="433606"/>
                  </a:lnTo>
                  <a:lnTo>
                    <a:pt x="273741" y="496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11647" y="2590010"/>
              <a:ext cx="157929" cy="52644"/>
            </a:xfrm>
            <a:custGeom>
              <a:avLst/>
              <a:gdLst/>
              <a:ahLst/>
              <a:cxnLst/>
              <a:rect l="0" t="0" r="0" b="0"/>
              <a:pathLst>
                <a:path w="157929" h="52644">
                  <a:moveTo>
                    <a:pt x="157928" y="0"/>
                  </a:moveTo>
                  <a:lnTo>
                    <a:pt x="104053" y="17958"/>
                  </a:lnTo>
                  <a:lnTo>
                    <a:pt x="46891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53844" y="2523606"/>
              <a:ext cx="302693" cy="476875"/>
            </a:xfrm>
            <a:custGeom>
              <a:avLst/>
              <a:gdLst/>
              <a:ahLst/>
              <a:cxnLst/>
              <a:rect l="0" t="0" r="0" b="0"/>
              <a:pathLst>
                <a:path w="302693" h="476875">
                  <a:moveTo>
                    <a:pt x="210570" y="150632"/>
                  </a:moveTo>
                  <a:lnTo>
                    <a:pt x="227359" y="95587"/>
                  </a:lnTo>
                  <a:lnTo>
                    <a:pt x="229730" y="70796"/>
                  </a:lnTo>
                  <a:lnTo>
                    <a:pt x="224545" y="50418"/>
                  </a:lnTo>
                  <a:lnTo>
                    <a:pt x="202152" y="18273"/>
                  </a:lnTo>
                  <a:lnTo>
                    <a:pt x="176491" y="2100"/>
                  </a:lnTo>
                  <a:lnTo>
                    <a:pt x="153699" y="0"/>
                  </a:lnTo>
                  <a:lnTo>
                    <a:pt x="141071" y="1078"/>
                  </a:lnTo>
                  <a:lnTo>
                    <a:pt x="120800" y="11634"/>
                  </a:lnTo>
                  <a:lnTo>
                    <a:pt x="105162" y="28024"/>
                  </a:lnTo>
                  <a:lnTo>
                    <a:pt x="70579" y="87789"/>
                  </a:lnTo>
                  <a:lnTo>
                    <a:pt x="61394" y="108664"/>
                  </a:lnTo>
                  <a:lnTo>
                    <a:pt x="59652" y="132759"/>
                  </a:lnTo>
                  <a:lnTo>
                    <a:pt x="68066" y="180767"/>
                  </a:lnTo>
                  <a:lnTo>
                    <a:pt x="89397" y="222875"/>
                  </a:lnTo>
                  <a:lnTo>
                    <a:pt x="102513" y="239672"/>
                  </a:lnTo>
                  <a:lnTo>
                    <a:pt x="122381" y="248697"/>
                  </a:lnTo>
                  <a:lnTo>
                    <a:pt x="145639" y="251538"/>
                  </a:lnTo>
                  <a:lnTo>
                    <a:pt x="167674" y="248902"/>
                  </a:lnTo>
                  <a:lnTo>
                    <a:pt x="186046" y="237591"/>
                  </a:lnTo>
                  <a:lnTo>
                    <a:pt x="216904" y="207324"/>
                  </a:lnTo>
                  <a:lnTo>
                    <a:pt x="225084" y="186747"/>
                  </a:lnTo>
                  <a:lnTo>
                    <a:pt x="236832" y="138360"/>
                  </a:lnTo>
                  <a:lnTo>
                    <a:pt x="234859" y="158174"/>
                  </a:lnTo>
                  <a:lnTo>
                    <a:pt x="243487" y="216679"/>
                  </a:lnTo>
                  <a:lnTo>
                    <a:pt x="256198" y="267298"/>
                  </a:lnTo>
                  <a:lnTo>
                    <a:pt x="274783" y="319340"/>
                  </a:lnTo>
                  <a:lnTo>
                    <a:pt x="291987" y="368686"/>
                  </a:lnTo>
                  <a:lnTo>
                    <a:pt x="302692" y="427281"/>
                  </a:lnTo>
                  <a:lnTo>
                    <a:pt x="298891" y="439180"/>
                  </a:lnTo>
                  <a:lnTo>
                    <a:pt x="282189" y="458640"/>
                  </a:lnTo>
                  <a:lnTo>
                    <a:pt x="259168" y="468849"/>
                  </a:lnTo>
                  <a:lnTo>
                    <a:pt x="200672" y="475402"/>
                  </a:lnTo>
                  <a:lnTo>
                    <a:pt x="144467" y="476538"/>
                  </a:lnTo>
                  <a:lnTo>
                    <a:pt x="88949" y="476874"/>
                  </a:lnTo>
                  <a:lnTo>
                    <a:pt x="29702" y="469752"/>
                  </a:lnTo>
                  <a:lnTo>
                    <a:pt x="0" y="466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72171" y="2526839"/>
              <a:ext cx="113343" cy="287676"/>
            </a:xfrm>
            <a:custGeom>
              <a:avLst/>
              <a:gdLst/>
              <a:ahLst/>
              <a:cxnLst/>
              <a:rect l="0" t="0" r="0" b="0"/>
              <a:pathLst>
                <a:path w="113343" h="287676">
                  <a:moveTo>
                    <a:pt x="8057" y="115814"/>
                  </a:moveTo>
                  <a:lnTo>
                    <a:pt x="16390" y="169958"/>
                  </a:lnTo>
                  <a:lnTo>
                    <a:pt x="26701" y="230438"/>
                  </a:lnTo>
                  <a:lnTo>
                    <a:pt x="43296" y="284113"/>
                  </a:lnTo>
                  <a:lnTo>
                    <a:pt x="43248" y="287675"/>
                  </a:lnTo>
                  <a:lnTo>
                    <a:pt x="40876" y="286540"/>
                  </a:lnTo>
                  <a:lnTo>
                    <a:pt x="36955" y="282273"/>
                  </a:lnTo>
                  <a:lnTo>
                    <a:pt x="18693" y="229054"/>
                  </a:lnTo>
                  <a:lnTo>
                    <a:pt x="10158" y="174967"/>
                  </a:lnTo>
                  <a:lnTo>
                    <a:pt x="0" y="113551"/>
                  </a:lnTo>
                  <a:lnTo>
                    <a:pt x="966" y="89072"/>
                  </a:lnTo>
                  <a:lnTo>
                    <a:pt x="26982" y="41134"/>
                  </a:lnTo>
                  <a:lnTo>
                    <a:pt x="52659" y="15827"/>
                  </a:lnTo>
                  <a:lnTo>
                    <a:pt x="75453" y="7035"/>
                  </a:lnTo>
                  <a:lnTo>
                    <a:pt x="113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30329" y="2611067"/>
              <a:ext cx="137448" cy="142251"/>
            </a:xfrm>
            <a:custGeom>
              <a:avLst/>
              <a:gdLst/>
              <a:ahLst/>
              <a:cxnLst/>
              <a:rect l="0" t="0" r="0" b="0"/>
              <a:pathLst>
                <a:path w="137448" h="142251">
                  <a:moveTo>
                    <a:pt x="81526" y="0"/>
                  </a:moveTo>
                  <a:lnTo>
                    <a:pt x="57479" y="9575"/>
                  </a:lnTo>
                  <a:lnTo>
                    <a:pt x="21933" y="39403"/>
                  </a:lnTo>
                  <a:lnTo>
                    <a:pt x="6417" y="65487"/>
                  </a:lnTo>
                  <a:lnTo>
                    <a:pt x="0" y="101032"/>
                  </a:lnTo>
                  <a:lnTo>
                    <a:pt x="4738" y="121332"/>
                  </a:lnTo>
                  <a:lnTo>
                    <a:pt x="9277" y="130021"/>
                  </a:lnTo>
                  <a:lnTo>
                    <a:pt x="16982" y="135814"/>
                  </a:lnTo>
                  <a:lnTo>
                    <a:pt x="38022" y="142250"/>
                  </a:lnTo>
                  <a:lnTo>
                    <a:pt x="70585" y="140284"/>
                  </a:lnTo>
                  <a:lnTo>
                    <a:pt x="88752" y="132149"/>
                  </a:lnTo>
                  <a:lnTo>
                    <a:pt x="119478" y="107862"/>
                  </a:lnTo>
                  <a:lnTo>
                    <a:pt x="135405" y="81872"/>
                  </a:lnTo>
                  <a:lnTo>
                    <a:pt x="137447" y="62124"/>
                  </a:lnTo>
                  <a:lnTo>
                    <a:pt x="133286" y="42818"/>
                  </a:lnTo>
                  <a:lnTo>
                    <a:pt x="1131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538197" y="2590010"/>
              <a:ext cx="132121" cy="170720"/>
            </a:xfrm>
            <a:custGeom>
              <a:avLst/>
              <a:gdLst/>
              <a:ahLst/>
              <a:cxnLst/>
              <a:rect l="0" t="0" r="0" b="0"/>
              <a:pathLst>
                <a:path w="132121" h="170720">
                  <a:moveTo>
                    <a:pt x="0" y="52643"/>
                  </a:moveTo>
                  <a:lnTo>
                    <a:pt x="0" y="111259"/>
                  </a:lnTo>
                  <a:lnTo>
                    <a:pt x="11178" y="146050"/>
                  </a:lnTo>
                  <a:lnTo>
                    <a:pt x="26025" y="161617"/>
                  </a:lnTo>
                  <a:lnTo>
                    <a:pt x="34897" y="167406"/>
                  </a:lnTo>
                  <a:lnTo>
                    <a:pt x="54114" y="170719"/>
                  </a:lnTo>
                  <a:lnTo>
                    <a:pt x="74353" y="167122"/>
                  </a:lnTo>
                  <a:lnTo>
                    <a:pt x="95047" y="157725"/>
                  </a:lnTo>
                  <a:lnTo>
                    <a:pt x="112823" y="139510"/>
                  </a:lnTo>
                  <a:lnTo>
                    <a:pt x="126183" y="115817"/>
                  </a:lnTo>
                  <a:lnTo>
                    <a:pt x="132120" y="89689"/>
                  </a:lnTo>
                  <a:lnTo>
                    <a:pt x="129873" y="4867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69823" y="2500825"/>
              <a:ext cx="143918" cy="467363"/>
            </a:xfrm>
            <a:custGeom>
              <a:avLst/>
              <a:gdLst/>
              <a:ahLst/>
              <a:cxnLst/>
              <a:rect l="0" t="0" r="0" b="0"/>
              <a:pathLst>
                <a:path w="143918" h="467363">
                  <a:moveTo>
                    <a:pt x="0" y="268169"/>
                  </a:moveTo>
                  <a:lnTo>
                    <a:pt x="20244" y="328900"/>
                  </a:lnTo>
                  <a:lnTo>
                    <a:pt x="30516" y="389827"/>
                  </a:lnTo>
                  <a:lnTo>
                    <a:pt x="42596" y="446922"/>
                  </a:lnTo>
                  <a:lnTo>
                    <a:pt x="47008" y="466938"/>
                  </a:lnTo>
                  <a:lnTo>
                    <a:pt x="46546" y="467362"/>
                  </a:lnTo>
                  <a:lnTo>
                    <a:pt x="37401" y="442827"/>
                  </a:lnTo>
                  <a:lnTo>
                    <a:pt x="30395" y="389714"/>
                  </a:lnTo>
                  <a:lnTo>
                    <a:pt x="13607" y="326506"/>
                  </a:lnTo>
                  <a:lnTo>
                    <a:pt x="3902" y="277483"/>
                  </a:lnTo>
                  <a:lnTo>
                    <a:pt x="1157" y="230635"/>
                  </a:lnTo>
                  <a:lnTo>
                    <a:pt x="343" y="179709"/>
                  </a:lnTo>
                  <a:lnTo>
                    <a:pt x="102" y="127575"/>
                  </a:lnTo>
                  <a:lnTo>
                    <a:pt x="1200" y="76253"/>
                  </a:lnTo>
                  <a:lnTo>
                    <a:pt x="9585" y="33231"/>
                  </a:lnTo>
                  <a:lnTo>
                    <a:pt x="20248" y="13234"/>
                  </a:lnTo>
                  <a:lnTo>
                    <a:pt x="28706" y="6965"/>
                  </a:lnTo>
                  <a:lnTo>
                    <a:pt x="50583" y="0"/>
                  </a:lnTo>
                  <a:lnTo>
                    <a:pt x="72784" y="3144"/>
                  </a:lnTo>
                  <a:lnTo>
                    <a:pt x="101895" y="18068"/>
                  </a:lnTo>
                  <a:lnTo>
                    <a:pt x="116647" y="31841"/>
                  </a:lnTo>
                  <a:lnTo>
                    <a:pt x="131528" y="60496"/>
                  </a:lnTo>
                  <a:lnTo>
                    <a:pt x="143917" y="111507"/>
                  </a:lnTo>
                  <a:lnTo>
                    <a:pt x="143512" y="138880"/>
                  </a:lnTo>
                  <a:lnTo>
                    <a:pt x="135533" y="166644"/>
                  </a:lnTo>
                  <a:lnTo>
                    <a:pt x="121068" y="188342"/>
                  </a:lnTo>
                  <a:lnTo>
                    <a:pt x="112298" y="197404"/>
                  </a:lnTo>
                  <a:lnTo>
                    <a:pt x="86955" y="207472"/>
                  </a:lnTo>
                  <a:lnTo>
                    <a:pt x="49162" y="213140"/>
                  </a:lnTo>
                  <a:lnTo>
                    <a:pt x="21057" y="215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55229" y="2484725"/>
              <a:ext cx="189252" cy="224175"/>
            </a:xfrm>
            <a:custGeom>
              <a:avLst/>
              <a:gdLst/>
              <a:ahLst/>
              <a:cxnLst/>
              <a:rect l="0" t="0" r="0" b="0"/>
              <a:pathLst>
                <a:path w="189252" h="224175">
                  <a:moveTo>
                    <a:pt x="141020" y="0"/>
                  </a:moveTo>
                  <a:lnTo>
                    <a:pt x="77592" y="17958"/>
                  </a:lnTo>
                  <a:lnTo>
                    <a:pt x="56678" y="24749"/>
                  </a:lnTo>
                  <a:lnTo>
                    <a:pt x="38803" y="37906"/>
                  </a:lnTo>
                  <a:lnTo>
                    <a:pt x="24231" y="55451"/>
                  </a:lnTo>
                  <a:lnTo>
                    <a:pt x="5342" y="98431"/>
                  </a:lnTo>
                  <a:lnTo>
                    <a:pt x="0" y="123296"/>
                  </a:lnTo>
                  <a:lnTo>
                    <a:pt x="6102" y="167854"/>
                  </a:lnTo>
                  <a:lnTo>
                    <a:pt x="13206" y="188076"/>
                  </a:lnTo>
                  <a:lnTo>
                    <a:pt x="24162" y="204862"/>
                  </a:lnTo>
                  <a:lnTo>
                    <a:pt x="39950" y="217002"/>
                  </a:lnTo>
                  <a:lnTo>
                    <a:pt x="49073" y="221877"/>
                  </a:lnTo>
                  <a:lnTo>
                    <a:pt x="74808" y="224174"/>
                  </a:lnTo>
                  <a:lnTo>
                    <a:pt x="103403" y="220126"/>
                  </a:lnTo>
                  <a:lnTo>
                    <a:pt x="127810" y="210528"/>
                  </a:lnTo>
                  <a:lnTo>
                    <a:pt x="155692" y="186381"/>
                  </a:lnTo>
                  <a:lnTo>
                    <a:pt x="178772" y="151410"/>
                  </a:lnTo>
                  <a:lnTo>
                    <a:pt x="189251" y="105824"/>
                  </a:lnTo>
                  <a:lnTo>
                    <a:pt x="186766" y="66450"/>
                  </a:lnTo>
                  <a:lnTo>
                    <a:pt x="175390" y="46691"/>
                  </a:lnTo>
                  <a:lnTo>
                    <a:pt x="157464" y="31280"/>
                  </a:lnTo>
                  <a:lnTo>
                    <a:pt x="133900" y="20531"/>
                  </a:lnTo>
                  <a:lnTo>
                    <a:pt x="110949" y="18094"/>
                  </a:lnTo>
                  <a:lnTo>
                    <a:pt x="7784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16101" y="2253098"/>
              <a:ext cx="80190" cy="463255"/>
            </a:xfrm>
            <a:custGeom>
              <a:avLst/>
              <a:gdLst/>
              <a:ahLst/>
              <a:cxnLst/>
              <a:rect l="0" t="0" r="0" b="0"/>
              <a:pathLst>
                <a:path w="80190" h="463255">
                  <a:moveTo>
                    <a:pt x="69660" y="463254"/>
                  </a:moveTo>
                  <a:lnTo>
                    <a:pt x="60596" y="404637"/>
                  </a:lnTo>
                  <a:lnTo>
                    <a:pt x="47872" y="344921"/>
                  </a:lnTo>
                  <a:lnTo>
                    <a:pt x="40010" y="290791"/>
                  </a:lnTo>
                  <a:lnTo>
                    <a:pt x="26877" y="229366"/>
                  </a:lnTo>
                  <a:lnTo>
                    <a:pt x="13376" y="169439"/>
                  </a:lnTo>
                  <a:lnTo>
                    <a:pt x="614" y="108512"/>
                  </a:lnTo>
                  <a:lnTo>
                    <a:pt x="0" y="47604"/>
                  </a:lnTo>
                  <a:lnTo>
                    <a:pt x="2163" y="35246"/>
                  </a:lnTo>
                  <a:lnTo>
                    <a:pt x="7115" y="25837"/>
                  </a:lnTo>
                  <a:lnTo>
                    <a:pt x="21975" y="12263"/>
                  </a:lnTo>
                  <a:lnTo>
                    <a:pt x="43397" y="5450"/>
                  </a:lnTo>
                  <a:lnTo>
                    <a:pt x="801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38362" y="2516310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14655"/>
                  </a:lnTo>
                  <a:lnTo>
                    <a:pt x="80016" y="19793"/>
                  </a:lnTo>
                  <a:lnTo>
                    <a:pt x="27851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17430" y="2421554"/>
              <a:ext cx="231628" cy="318857"/>
            </a:xfrm>
            <a:custGeom>
              <a:avLst/>
              <a:gdLst/>
              <a:ahLst/>
              <a:cxnLst/>
              <a:rect l="0" t="0" r="0" b="0"/>
              <a:pathLst>
                <a:path w="231628" h="318857">
                  <a:moveTo>
                    <a:pt x="0" y="63171"/>
                  </a:moveTo>
                  <a:lnTo>
                    <a:pt x="19128" y="119386"/>
                  </a:lnTo>
                  <a:lnTo>
                    <a:pt x="46239" y="181077"/>
                  </a:lnTo>
                  <a:lnTo>
                    <a:pt x="79453" y="243998"/>
                  </a:lnTo>
                  <a:lnTo>
                    <a:pt x="107314" y="304183"/>
                  </a:lnTo>
                  <a:lnTo>
                    <a:pt x="113657" y="315092"/>
                  </a:lnTo>
                  <a:lnTo>
                    <a:pt x="121394" y="318856"/>
                  </a:lnTo>
                  <a:lnTo>
                    <a:pt x="130063" y="317856"/>
                  </a:lnTo>
                  <a:lnTo>
                    <a:pt x="139351" y="313679"/>
                  </a:lnTo>
                  <a:lnTo>
                    <a:pt x="152790" y="290321"/>
                  </a:lnTo>
                  <a:lnTo>
                    <a:pt x="165361" y="229313"/>
                  </a:lnTo>
                  <a:lnTo>
                    <a:pt x="179502" y="166418"/>
                  </a:lnTo>
                  <a:lnTo>
                    <a:pt x="193125" y="111902"/>
                  </a:lnTo>
                  <a:lnTo>
                    <a:pt x="214316" y="56072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98515" y="2525393"/>
              <a:ext cx="224284" cy="233074"/>
            </a:xfrm>
            <a:custGeom>
              <a:avLst/>
              <a:gdLst/>
              <a:ahLst/>
              <a:cxnLst/>
              <a:rect l="0" t="0" r="0" b="0"/>
              <a:pathLst>
                <a:path w="224284" h="233074">
                  <a:moveTo>
                    <a:pt x="150583" y="106731"/>
                  </a:moveTo>
                  <a:lnTo>
                    <a:pt x="135929" y="48114"/>
                  </a:lnTo>
                  <a:lnTo>
                    <a:pt x="120245" y="18913"/>
                  </a:lnTo>
                  <a:lnTo>
                    <a:pt x="104344" y="6090"/>
                  </a:lnTo>
                  <a:lnTo>
                    <a:pt x="95191" y="1032"/>
                  </a:lnTo>
                  <a:lnTo>
                    <a:pt x="85580" y="0"/>
                  </a:lnTo>
                  <a:lnTo>
                    <a:pt x="65541" y="5093"/>
                  </a:lnTo>
                  <a:lnTo>
                    <a:pt x="48056" y="21394"/>
                  </a:lnTo>
                  <a:lnTo>
                    <a:pt x="11737" y="77339"/>
                  </a:lnTo>
                  <a:lnTo>
                    <a:pt x="0" y="122329"/>
                  </a:lnTo>
                  <a:lnTo>
                    <a:pt x="989" y="151488"/>
                  </a:lnTo>
                  <a:lnTo>
                    <a:pt x="13713" y="188622"/>
                  </a:lnTo>
                  <a:lnTo>
                    <a:pt x="32300" y="216263"/>
                  </a:lnTo>
                  <a:lnTo>
                    <a:pt x="38972" y="219527"/>
                  </a:lnTo>
                  <a:lnTo>
                    <a:pt x="45760" y="219363"/>
                  </a:lnTo>
                  <a:lnTo>
                    <a:pt x="52626" y="216914"/>
                  </a:lnTo>
                  <a:lnTo>
                    <a:pt x="73466" y="196700"/>
                  </a:lnTo>
                  <a:lnTo>
                    <a:pt x="100298" y="150022"/>
                  </a:lnTo>
                  <a:lnTo>
                    <a:pt x="118078" y="95742"/>
                  </a:lnTo>
                  <a:lnTo>
                    <a:pt x="123268" y="77280"/>
                  </a:lnTo>
                  <a:lnTo>
                    <a:pt x="121953" y="93196"/>
                  </a:lnTo>
                  <a:lnTo>
                    <a:pt x="129103" y="126377"/>
                  </a:lnTo>
                  <a:lnTo>
                    <a:pt x="151886" y="166504"/>
                  </a:lnTo>
                  <a:lnTo>
                    <a:pt x="187020" y="210615"/>
                  </a:lnTo>
                  <a:lnTo>
                    <a:pt x="224283" y="233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60186" y="2513259"/>
              <a:ext cx="99484" cy="255537"/>
            </a:xfrm>
            <a:custGeom>
              <a:avLst/>
              <a:gdLst/>
              <a:ahLst/>
              <a:cxnLst/>
              <a:rect l="0" t="0" r="0" b="0"/>
              <a:pathLst>
                <a:path w="99484" h="255537">
                  <a:moveTo>
                    <a:pt x="4725" y="66222"/>
                  </a:moveTo>
                  <a:lnTo>
                    <a:pt x="4725" y="120367"/>
                  </a:lnTo>
                  <a:lnTo>
                    <a:pt x="10315" y="175314"/>
                  </a:lnTo>
                  <a:lnTo>
                    <a:pt x="22684" y="230058"/>
                  </a:lnTo>
                  <a:lnTo>
                    <a:pt x="29475" y="253682"/>
                  </a:lnTo>
                  <a:lnTo>
                    <a:pt x="31753" y="255536"/>
                  </a:lnTo>
                  <a:lnTo>
                    <a:pt x="34286" y="241999"/>
                  </a:lnTo>
                  <a:lnTo>
                    <a:pt x="24592" y="180689"/>
                  </a:lnTo>
                  <a:lnTo>
                    <a:pt x="11510" y="120029"/>
                  </a:lnTo>
                  <a:lnTo>
                    <a:pt x="0" y="68532"/>
                  </a:lnTo>
                  <a:lnTo>
                    <a:pt x="1845" y="46192"/>
                  </a:lnTo>
                  <a:lnTo>
                    <a:pt x="9685" y="27684"/>
                  </a:lnTo>
                  <a:lnTo>
                    <a:pt x="15051" y="19473"/>
                  </a:lnTo>
                  <a:lnTo>
                    <a:pt x="30372" y="7231"/>
                  </a:lnTo>
                  <a:lnTo>
                    <a:pt x="39371" y="2328"/>
                  </a:lnTo>
                  <a:lnTo>
                    <a:pt x="58728" y="0"/>
                  </a:lnTo>
                  <a:lnTo>
                    <a:pt x="99483" y="3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43896" y="2600538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654425" y="24426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77617" y="2589454"/>
              <a:ext cx="192664" cy="178836"/>
            </a:xfrm>
            <a:custGeom>
              <a:avLst/>
              <a:gdLst/>
              <a:ahLst/>
              <a:cxnLst/>
              <a:rect l="0" t="0" r="0" b="0"/>
              <a:pathLst>
                <a:path w="192664" h="178836">
                  <a:moveTo>
                    <a:pt x="76849" y="105841"/>
                  </a:moveTo>
                  <a:lnTo>
                    <a:pt x="88027" y="89073"/>
                  </a:lnTo>
                  <a:lnTo>
                    <a:pt x="94979" y="56289"/>
                  </a:lnTo>
                  <a:lnTo>
                    <a:pt x="91450" y="22529"/>
                  </a:lnTo>
                  <a:lnTo>
                    <a:pt x="86583" y="14035"/>
                  </a:lnTo>
                  <a:lnTo>
                    <a:pt x="71817" y="1477"/>
                  </a:lnTo>
                  <a:lnTo>
                    <a:pt x="62965" y="0"/>
                  </a:lnTo>
                  <a:lnTo>
                    <a:pt x="43773" y="4598"/>
                  </a:lnTo>
                  <a:lnTo>
                    <a:pt x="26664" y="20680"/>
                  </a:lnTo>
                  <a:lnTo>
                    <a:pt x="2205" y="63543"/>
                  </a:lnTo>
                  <a:lnTo>
                    <a:pt x="0" y="84702"/>
                  </a:lnTo>
                  <a:lnTo>
                    <a:pt x="2528" y="138060"/>
                  </a:lnTo>
                  <a:lnTo>
                    <a:pt x="9112" y="161495"/>
                  </a:lnTo>
                  <a:lnTo>
                    <a:pt x="14144" y="171019"/>
                  </a:lnTo>
                  <a:lnTo>
                    <a:pt x="22177" y="176199"/>
                  </a:lnTo>
                  <a:lnTo>
                    <a:pt x="43582" y="178835"/>
                  </a:lnTo>
                  <a:lnTo>
                    <a:pt x="53502" y="175561"/>
                  </a:lnTo>
                  <a:lnTo>
                    <a:pt x="70762" y="162564"/>
                  </a:lnTo>
                  <a:lnTo>
                    <a:pt x="88044" y="135516"/>
                  </a:lnTo>
                  <a:lnTo>
                    <a:pt x="100573" y="105275"/>
                  </a:lnTo>
                  <a:lnTo>
                    <a:pt x="104364" y="101954"/>
                  </a:lnTo>
                  <a:lnTo>
                    <a:pt x="108060" y="103250"/>
                  </a:lnTo>
                  <a:lnTo>
                    <a:pt x="135508" y="137519"/>
                  </a:lnTo>
                  <a:lnTo>
                    <a:pt x="192663" y="169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012394" y="2400497"/>
              <a:ext cx="213191" cy="356715"/>
            </a:xfrm>
            <a:custGeom>
              <a:avLst/>
              <a:gdLst/>
              <a:ahLst/>
              <a:cxnLst/>
              <a:rect l="0" t="0" r="0" b="0"/>
              <a:pathLst>
                <a:path w="213191" h="356715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62570"/>
                  </a:lnTo>
                  <a:lnTo>
                    <a:pt x="12997" y="220524"/>
                  </a:lnTo>
                  <a:lnTo>
                    <a:pt x="25054" y="282726"/>
                  </a:lnTo>
                  <a:lnTo>
                    <a:pt x="36360" y="327508"/>
                  </a:lnTo>
                  <a:lnTo>
                    <a:pt x="35938" y="327133"/>
                  </a:lnTo>
                  <a:lnTo>
                    <a:pt x="34487" y="323374"/>
                  </a:lnTo>
                  <a:lnTo>
                    <a:pt x="31968" y="267914"/>
                  </a:lnTo>
                  <a:lnTo>
                    <a:pt x="34095" y="239566"/>
                  </a:lnTo>
                  <a:lnTo>
                    <a:pt x="42839" y="219168"/>
                  </a:lnTo>
                  <a:lnTo>
                    <a:pt x="57644" y="205423"/>
                  </a:lnTo>
                  <a:lnTo>
                    <a:pt x="66506" y="200119"/>
                  </a:lnTo>
                  <a:lnTo>
                    <a:pt x="88829" y="197346"/>
                  </a:lnTo>
                  <a:lnTo>
                    <a:pt x="113179" y="201183"/>
                  </a:lnTo>
                  <a:lnTo>
                    <a:pt x="135700" y="210687"/>
                  </a:lnTo>
                  <a:lnTo>
                    <a:pt x="198609" y="267128"/>
                  </a:lnTo>
                  <a:lnTo>
                    <a:pt x="210323" y="286010"/>
                  </a:lnTo>
                  <a:lnTo>
                    <a:pt x="213190" y="306100"/>
                  </a:lnTo>
                  <a:lnTo>
                    <a:pt x="209395" y="326727"/>
                  </a:lnTo>
                  <a:lnTo>
                    <a:pt x="199908" y="347593"/>
                  </a:lnTo>
                  <a:lnTo>
                    <a:pt x="190594" y="353392"/>
                  </a:lnTo>
                  <a:lnTo>
                    <a:pt x="164647" y="356714"/>
                  </a:lnTo>
                  <a:lnTo>
                    <a:pt x="111075" y="342080"/>
                  </a:lnTo>
                  <a:lnTo>
                    <a:pt x="7369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265077" y="2379440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3547"/>
                  </a:lnTo>
                  <a:lnTo>
                    <a:pt x="12998" y="212235"/>
                  </a:lnTo>
                  <a:lnTo>
                    <a:pt x="21789" y="263706"/>
                  </a:lnTo>
                  <a:lnTo>
                    <a:pt x="28683" y="312882"/>
                  </a:lnTo>
                  <a:lnTo>
                    <a:pt x="30726" y="350849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328249" y="2551534"/>
              <a:ext cx="147449" cy="199688"/>
            </a:xfrm>
            <a:custGeom>
              <a:avLst/>
              <a:gdLst/>
              <a:ahLst/>
              <a:cxnLst/>
              <a:rect l="0" t="0" r="0" b="0"/>
              <a:pathLst>
                <a:path w="147449" h="199688">
                  <a:moveTo>
                    <a:pt x="0" y="133232"/>
                  </a:moveTo>
                  <a:lnTo>
                    <a:pt x="43962" y="109513"/>
                  </a:lnTo>
                  <a:lnTo>
                    <a:pt x="103333" y="91230"/>
                  </a:lnTo>
                  <a:lnTo>
                    <a:pt x="114511" y="87683"/>
                  </a:lnTo>
                  <a:lnTo>
                    <a:pt x="133172" y="74384"/>
                  </a:lnTo>
                  <a:lnTo>
                    <a:pt x="141424" y="65924"/>
                  </a:lnTo>
                  <a:lnTo>
                    <a:pt x="145755" y="55605"/>
                  </a:lnTo>
                  <a:lnTo>
                    <a:pt x="147448" y="31661"/>
                  </a:lnTo>
                  <a:lnTo>
                    <a:pt x="143922" y="22234"/>
                  </a:lnTo>
                  <a:lnTo>
                    <a:pt x="130645" y="8641"/>
                  </a:lnTo>
                  <a:lnTo>
                    <a:pt x="109927" y="1819"/>
                  </a:lnTo>
                  <a:lnTo>
                    <a:pt x="97851" y="0"/>
                  </a:lnTo>
                  <a:lnTo>
                    <a:pt x="78194" y="4218"/>
                  </a:lnTo>
                  <a:lnTo>
                    <a:pt x="69677" y="8618"/>
                  </a:lnTo>
                  <a:lnTo>
                    <a:pt x="57093" y="25986"/>
                  </a:lnTo>
                  <a:lnTo>
                    <a:pt x="28445" y="80332"/>
                  </a:lnTo>
                  <a:lnTo>
                    <a:pt x="19271" y="101532"/>
                  </a:lnTo>
                  <a:lnTo>
                    <a:pt x="17534" y="122653"/>
                  </a:lnTo>
                  <a:lnTo>
                    <a:pt x="18708" y="133199"/>
                  </a:lnTo>
                  <a:lnTo>
                    <a:pt x="29372" y="151155"/>
                  </a:lnTo>
                  <a:lnTo>
                    <a:pt x="64814" y="181746"/>
                  </a:lnTo>
                  <a:lnTo>
                    <a:pt x="100832" y="197650"/>
                  </a:lnTo>
                  <a:lnTo>
                    <a:pt x="121243" y="199687"/>
                  </a:lnTo>
                  <a:lnTo>
                    <a:pt x="147398" y="1964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541694" y="2558425"/>
              <a:ext cx="135634" cy="231627"/>
            </a:xfrm>
            <a:custGeom>
              <a:avLst/>
              <a:gdLst/>
              <a:ahLst/>
              <a:cxnLst/>
              <a:rect l="0" t="0" r="0" b="0"/>
              <a:pathLst>
                <a:path w="135634" h="231627">
                  <a:moveTo>
                    <a:pt x="133995" y="0"/>
                  </a:moveTo>
                  <a:lnTo>
                    <a:pt x="91303" y="3119"/>
                  </a:lnTo>
                  <a:lnTo>
                    <a:pt x="40332" y="19127"/>
                  </a:lnTo>
                  <a:lnTo>
                    <a:pt x="23736" y="30338"/>
                  </a:lnTo>
                  <a:lnTo>
                    <a:pt x="11681" y="46238"/>
                  </a:lnTo>
                  <a:lnTo>
                    <a:pt x="3594" y="66174"/>
                  </a:lnTo>
                  <a:lnTo>
                    <a:pt x="0" y="90632"/>
                  </a:lnTo>
                  <a:lnTo>
                    <a:pt x="3721" y="100195"/>
                  </a:lnTo>
                  <a:lnTo>
                    <a:pt x="10881" y="107741"/>
                  </a:lnTo>
                  <a:lnTo>
                    <a:pt x="43314" y="123950"/>
                  </a:lnTo>
                  <a:lnTo>
                    <a:pt x="100390" y="144744"/>
                  </a:lnTo>
                  <a:lnTo>
                    <a:pt x="117499" y="156357"/>
                  </a:lnTo>
                  <a:lnTo>
                    <a:pt x="129783" y="172437"/>
                  </a:lnTo>
                  <a:lnTo>
                    <a:pt x="134696" y="181638"/>
                  </a:lnTo>
                  <a:lnTo>
                    <a:pt x="135633" y="190112"/>
                  </a:lnTo>
                  <a:lnTo>
                    <a:pt x="130434" y="205767"/>
                  </a:lnTo>
                  <a:lnTo>
                    <a:pt x="117204" y="217404"/>
                  </a:lnTo>
                  <a:lnTo>
                    <a:pt x="98457" y="225305"/>
                  </a:lnTo>
                  <a:lnTo>
                    <a:pt x="48293" y="230378"/>
                  </a:lnTo>
                  <a:lnTo>
                    <a:pt x="7653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728331" y="2768994"/>
              <a:ext cx="56770" cy="157929"/>
            </a:xfrm>
            <a:custGeom>
              <a:avLst/>
              <a:gdLst/>
              <a:ahLst/>
              <a:cxnLst/>
              <a:rect l="0" t="0" r="0" b="0"/>
              <a:pathLst>
                <a:path w="56770" h="157929">
                  <a:moveTo>
                    <a:pt x="42115" y="0"/>
                  </a:moveTo>
                  <a:lnTo>
                    <a:pt x="56769" y="43963"/>
                  </a:lnTo>
                  <a:lnTo>
                    <a:pt x="55684" y="79837"/>
                  </a:lnTo>
                  <a:lnTo>
                    <a:pt x="44636" y="10333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1937243" y="2916393"/>
            <a:ext cx="4990961" cy="601346"/>
            <a:chOff x="1937243" y="2916393"/>
            <a:chExt cx="4990961" cy="601346"/>
          </a:xfrm>
        </p:grpSpPr>
        <p:sp>
          <p:nvSpPr>
            <p:cNvPr id="95" name="Freeform 94"/>
            <p:cNvSpPr/>
            <p:nvPr/>
          </p:nvSpPr>
          <p:spPr>
            <a:xfrm>
              <a:off x="1937243" y="3158694"/>
              <a:ext cx="189514" cy="274656"/>
            </a:xfrm>
            <a:custGeom>
              <a:avLst/>
              <a:gdLst/>
              <a:ahLst/>
              <a:cxnLst/>
              <a:rect l="0" t="0" r="0" b="0"/>
              <a:pathLst>
                <a:path w="189514" h="274656">
                  <a:moveTo>
                    <a:pt x="0" y="73554"/>
                  </a:moveTo>
                  <a:lnTo>
                    <a:pt x="8333" y="111032"/>
                  </a:lnTo>
                  <a:lnTo>
                    <a:pt x="18645" y="168870"/>
                  </a:lnTo>
                  <a:lnTo>
                    <a:pt x="28683" y="221757"/>
                  </a:lnTo>
                  <a:lnTo>
                    <a:pt x="37269" y="274655"/>
                  </a:lnTo>
                  <a:lnTo>
                    <a:pt x="23688" y="216766"/>
                  </a:lnTo>
                  <a:lnTo>
                    <a:pt x="15987" y="163974"/>
                  </a:lnTo>
                  <a:lnTo>
                    <a:pt x="11607" y="107316"/>
                  </a:lnTo>
                  <a:lnTo>
                    <a:pt x="13861" y="47251"/>
                  </a:lnTo>
                  <a:lnTo>
                    <a:pt x="16260" y="34962"/>
                  </a:lnTo>
                  <a:lnTo>
                    <a:pt x="28284" y="15068"/>
                  </a:lnTo>
                  <a:lnTo>
                    <a:pt x="36403" y="6487"/>
                  </a:lnTo>
                  <a:lnTo>
                    <a:pt x="45326" y="1937"/>
                  </a:lnTo>
                  <a:lnTo>
                    <a:pt x="64599" y="0"/>
                  </a:lnTo>
                  <a:lnTo>
                    <a:pt x="95180" y="11076"/>
                  </a:lnTo>
                  <a:lnTo>
                    <a:pt x="109763" y="25899"/>
                  </a:lnTo>
                  <a:lnTo>
                    <a:pt x="144672" y="84521"/>
                  </a:lnTo>
                  <a:lnTo>
                    <a:pt x="164588" y="144019"/>
                  </a:lnTo>
                  <a:lnTo>
                    <a:pt x="176857" y="205059"/>
                  </a:lnTo>
                  <a:lnTo>
                    <a:pt x="189513" y="263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93532" y="3211191"/>
              <a:ext cx="172296" cy="213573"/>
            </a:xfrm>
            <a:custGeom>
              <a:avLst/>
              <a:gdLst/>
              <a:ahLst/>
              <a:cxnLst/>
              <a:rect l="0" t="0" r="0" b="0"/>
              <a:pathLst>
                <a:path w="172296" h="213573">
                  <a:moveTo>
                    <a:pt x="17452" y="0"/>
                  </a:moveTo>
                  <a:lnTo>
                    <a:pt x="664" y="56215"/>
                  </a:lnTo>
                  <a:lnTo>
                    <a:pt x="0" y="100235"/>
                  </a:lnTo>
                  <a:lnTo>
                    <a:pt x="16431" y="154504"/>
                  </a:lnTo>
                  <a:lnTo>
                    <a:pt x="25187" y="176293"/>
                  </a:lnTo>
                  <a:lnTo>
                    <a:pt x="36877" y="193776"/>
                  </a:lnTo>
                  <a:lnTo>
                    <a:pt x="52992" y="206226"/>
                  </a:lnTo>
                  <a:lnTo>
                    <a:pt x="62202" y="211183"/>
                  </a:lnTo>
                  <a:lnTo>
                    <a:pt x="81795" y="213572"/>
                  </a:lnTo>
                  <a:lnTo>
                    <a:pt x="122969" y="205574"/>
                  </a:lnTo>
                  <a:lnTo>
                    <a:pt x="148802" y="190503"/>
                  </a:lnTo>
                  <a:lnTo>
                    <a:pt x="160838" y="174745"/>
                  </a:lnTo>
                  <a:lnTo>
                    <a:pt x="168917" y="154874"/>
                  </a:lnTo>
                  <a:lnTo>
                    <a:pt x="172295" y="118548"/>
                  </a:lnTo>
                  <a:lnTo>
                    <a:pt x="166062" y="57942"/>
                  </a:lnTo>
                  <a:lnTo>
                    <a:pt x="159150" y="37061"/>
                  </a:lnTo>
                  <a:lnTo>
                    <a:pt x="14379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63668" y="3239471"/>
              <a:ext cx="277034" cy="162675"/>
            </a:xfrm>
            <a:custGeom>
              <a:avLst/>
              <a:gdLst/>
              <a:ahLst/>
              <a:cxnLst/>
              <a:rect l="0" t="0" r="0" b="0"/>
              <a:pathLst>
                <a:path w="277034" h="162675">
                  <a:moveTo>
                    <a:pt x="0" y="66477"/>
                  </a:moveTo>
                  <a:lnTo>
                    <a:pt x="9065" y="125094"/>
                  </a:lnTo>
                  <a:lnTo>
                    <a:pt x="15684" y="159884"/>
                  </a:lnTo>
                  <a:lnTo>
                    <a:pt x="17475" y="162674"/>
                  </a:lnTo>
                  <a:lnTo>
                    <a:pt x="18669" y="159854"/>
                  </a:lnTo>
                  <a:lnTo>
                    <a:pt x="18826" y="145413"/>
                  </a:lnTo>
                  <a:lnTo>
                    <a:pt x="11852" y="91776"/>
                  </a:lnTo>
                  <a:lnTo>
                    <a:pt x="16510" y="57205"/>
                  </a:lnTo>
                  <a:lnTo>
                    <a:pt x="30888" y="30324"/>
                  </a:lnTo>
                  <a:lnTo>
                    <a:pt x="38140" y="25997"/>
                  </a:lnTo>
                  <a:lnTo>
                    <a:pt x="55555" y="24310"/>
                  </a:lnTo>
                  <a:lnTo>
                    <a:pt x="71875" y="30579"/>
                  </a:lnTo>
                  <a:lnTo>
                    <a:pt x="101415" y="53666"/>
                  </a:lnTo>
                  <a:lnTo>
                    <a:pt x="117136" y="79449"/>
                  </a:lnTo>
                  <a:lnTo>
                    <a:pt x="120205" y="79804"/>
                  </a:lnTo>
                  <a:lnTo>
                    <a:pt x="131369" y="47706"/>
                  </a:lnTo>
                  <a:lnTo>
                    <a:pt x="155411" y="17796"/>
                  </a:lnTo>
                  <a:lnTo>
                    <a:pt x="181358" y="2010"/>
                  </a:lnTo>
                  <a:lnTo>
                    <a:pt x="201097" y="0"/>
                  </a:lnTo>
                  <a:lnTo>
                    <a:pt x="220398" y="4176"/>
                  </a:lnTo>
                  <a:lnTo>
                    <a:pt x="236775" y="13831"/>
                  </a:lnTo>
                  <a:lnTo>
                    <a:pt x="259148" y="38010"/>
                  </a:lnTo>
                  <a:lnTo>
                    <a:pt x="275006" y="67401"/>
                  </a:lnTo>
                  <a:lnTo>
                    <a:pt x="277033" y="87945"/>
                  </a:lnTo>
                  <a:lnTo>
                    <a:pt x="273741" y="1191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00580" y="3074321"/>
              <a:ext cx="216725" cy="279386"/>
            </a:xfrm>
            <a:custGeom>
              <a:avLst/>
              <a:gdLst/>
              <a:ahLst/>
              <a:cxnLst/>
              <a:rect l="0" t="0" r="0" b="0"/>
              <a:pathLst>
                <a:path w="216725" h="279386">
                  <a:moveTo>
                    <a:pt x="0" y="0"/>
                  </a:moveTo>
                  <a:lnTo>
                    <a:pt x="5589" y="62092"/>
                  </a:lnTo>
                  <a:lnTo>
                    <a:pt x="25194" y="120713"/>
                  </a:lnTo>
                  <a:lnTo>
                    <a:pt x="41545" y="175446"/>
                  </a:lnTo>
                  <a:lnTo>
                    <a:pt x="56040" y="231578"/>
                  </a:lnTo>
                  <a:lnTo>
                    <a:pt x="56077" y="238613"/>
                  </a:lnTo>
                  <a:lnTo>
                    <a:pt x="53762" y="239794"/>
                  </a:lnTo>
                  <a:lnTo>
                    <a:pt x="49879" y="237071"/>
                  </a:lnTo>
                  <a:lnTo>
                    <a:pt x="45565" y="221568"/>
                  </a:lnTo>
                  <a:lnTo>
                    <a:pt x="42796" y="173488"/>
                  </a:lnTo>
                  <a:lnTo>
                    <a:pt x="48656" y="152755"/>
                  </a:lnTo>
                  <a:lnTo>
                    <a:pt x="53494" y="143950"/>
                  </a:lnTo>
                  <a:lnTo>
                    <a:pt x="68229" y="131048"/>
                  </a:lnTo>
                  <a:lnTo>
                    <a:pt x="87646" y="122585"/>
                  </a:lnTo>
                  <a:lnTo>
                    <a:pt x="111873" y="118823"/>
                  </a:lnTo>
                  <a:lnTo>
                    <a:pt x="135119" y="123390"/>
                  </a:lnTo>
                  <a:lnTo>
                    <a:pt x="178638" y="145386"/>
                  </a:lnTo>
                  <a:lnTo>
                    <a:pt x="204878" y="170979"/>
                  </a:lnTo>
                  <a:lnTo>
                    <a:pt x="213889" y="193754"/>
                  </a:lnTo>
                  <a:lnTo>
                    <a:pt x="216724" y="218304"/>
                  </a:lnTo>
                  <a:lnTo>
                    <a:pt x="214085" y="240913"/>
                  </a:lnTo>
                  <a:lnTo>
                    <a:pt x="205893" y="259541"/>
                  </a:lnTo>
                  <a:lnTo>
                    <a:pt x="200433" y="267784"/>
                  </a:lnTo>
                  <a:lnTo>
                    <a:pt x="192114" y="273279"/>
                  </a:lnTo>
                  <a:lnTo>
                    <a:pt x="170391" y="279385"/>
                  </a:lnTo>
                  <a:lnTo>
                    <a:pt x="137444" y="277233"/>
                  </a:lnTo>
                  <a:lnTo>
                    <a:pt x="96040" y="264855"/>
                  </a:lnTo>
                  <a:lnTo>
                    <a:pt x="6317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92268" y="3137379"/>
              <a:ext cx="150510" cy="207803"/>
            </a:xfrm>
            <a:custGeom>
              <a:avLst/>
              <a:gdLst/>
              <a:ahLst/>
              <a:cxnLst/>
              <a:rect l="0" t="0" r="0" b="0"/>
              <a:pathLst>
                <a:path w="150510" h="207803">
                  <a:moveTo>
                    <a:pt x="34695" y="105398"/>
                  </a:moveTo>
                  <a:lnTo>
                    <a:pt x="51463" y="110987"/>
                  </a:lnTo>
                  <a:lnTo>
                    <a:pt x="69054" y="110611"/>
                  </a:lnTo>
                  <a:lnTo>
                    <a:pt x="88570" y="105375"/>
                  </a:lnTo>
                  <a:lnTo>
                    <a:pt x="108943" y="95249"/>
                  </a:lnTo>
                  <a:lnTo>
                    <a:pt x="115779" y="86934"/>
                  </a:lnTo>
                  <a:lnTo>
                    <a:pt x="123375" y="65216"/>
                  </a:lnTo>
                  <a:lnTo>
                    <a:pt x="122062" y="32271"/>
                  </a:lnTo>
                  <a:lnTo>
                    <a:pt x="110960" y="14015"/>
                  </a:lnTo>
                  <a:lnTo>
                    <a:pt x="103086" y="5872"/>
                  </a:lnTo>
                  <a:lnTo>
                    <a:pt x="94327" y="1612"/>
                  </a:lnTo>
                  <a:lnTo>
                    <a:pt x="75236" y="0"/>
                  </a:lnTo>
                  <a:lnTo>
                    <a:pt x="44758" y="5668"/>
                  </a:lnTo>
                  <a:lnTo>
                    <a:pt x="27079" y="17790"/>
                  </a:lnTo>
                  <a:lnTo>
                    <a:pt x="12593" y="36045"/>
                  </a:lnTo>
                  <a:lnTo>
                    <a:pt x="2255" y="59757"/>
                  </a:lnTo>
                  <a:lnTo>
                    <a:pt x="0" y="82773"/>
                  </a:lnTo>
                  <a:lnTo>
                    <a:pt x="8085" y="126145"/>
                  </a:lnTo>
                  <a:lnTo>
                    <a:pt x="29352" y="167338"/>
                  </a:lnTo>
                  <a:lnTo>
                    <a:pt x="42459" y="184009"/>
                  </a:lnTo>
                  <a:lnTo>
                    <a:pt x="68581" y="200960"/>
                  </a:lnTo>
                  <a:lnTo>
                    <a:pt x="109727" y="207802"/>
                  </a:lnTo>
                  <a:lnTo>
                    <a:pt x="129654" y="206283"/>
                  </a:lnTo>
                  <a:lnTo>
                    <a:pt x="150509" y="200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334339" y="3137492"/>
              <a:ext cx="87423" cy="191876"/>
            </a:xfrm>
            <a:custGeom>
              <a:avLst/>
              <a:gdLst/>
              <a:ahLst/>
              <a:cxnLst/>
              <a:rect l="0" t="0" r="0" b="0"/>
              <a:pathLst>
                <a:path w="87423" h="191876">
                  <a:moveTo>
                    <a:pt x="3194" y="73699"/>
                  </a:moveTo>
                  <a:lnTo>
                    <a:pt x="6314" y="116391"/>
                  </a:lnTo>
                  <a:lnTo>
                    <a:pt x="17767" y="147570"/>
                  </a:lnTo>
                  <a:lnTo>
                    <a:pt x="38605" y="191875"/>
                  </a:lnTo>
                  <a:lnTo>
                    <a:pt x="37260" y="181984"/>
                  </a:lnTo>
                  <a:lnTo>
                    <a:pt x="11278" y="125681"/>
                  </a:lnTo>
                  <a:lnTo>
                    <a:pt x="0" y="94560"/>
                  </a:lnTo>
                  <a:lnTo>
                    <a:pt x="428" y="57524"/>
                  </a:lnTo>
                  <a:lnTo>
                    <a:pt x="8204" y="36874"/>
                  </a:lnTo>
                  <a:lnTo>
                    <a:pt x="13553" y="28092"/>
                  </a:lnTo>
                  <a:lnTo>
                    <a:pt x="28855" y="15215"/>
                  </a:lnTo>
                  <a:lnTo>
                    <a:pt x="47355" y="6762"/>
                  </a:lnTo>
                  <a:lnTo>
                    <a:pt x="874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32290" y="3137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25998" y="3148020"/>
              <a:ext cx="145505" cy="178986"/>
            </a:xfrm>
            <a:custGeom>
              <a:avLst/>
              <a:gdLst/>
              <a:ahLst/>
              <a:cxnLst/>
              <a:rect l="0" t="0" r="0" b="0"/>
              <a:pathLst>
                <a:path w="145505" h="178986">
                  <a:moveTo>
                    <a:pt x="95805" y="0"/>
                  </a:moveTo>
                  <a:lnTo>
                    <a:pt x="73448" y="0"/>
                  </a:lnTo>
                  <a:lnTo>
                    <a:pt x="56233" y="6239"/>
                  </a:lnTo>
                  <a:lnTo>
                    <a:pt x="12865" y="29851"/>
                  </a:lnTo>
                  <a:lnTo>
                    <a:pt x="1231" y="46023"/>
                  </a:lnTo>
                  <a:lnTo>
                    <a:pt x="0" y="54079"/>
                  </a:lnTo>
                  <a:lnTo>
                    <a:pt x="1519" y="61789"/>
                  </a:lnTo>
                  <a:lnTo>
                    <a:pt x="4872" y="69269"/>
                  </a:lnTo>
                  <a:lnTo>
                    <a:pt x="24194" y="80699"/>
                  </a:lnTo>
                  <a:lnTo>
                    <a:pt x="64838" y="90592"/>
                  </a:lnTo>
                  <a:lnTo>
                    <a:pt x="91400" y="95245"/>
                  </a:lnTo>
                  <a:lnTo>
                    <a:pt x="114904" y="105113"/>
                  </a:lnTo>
                  <a:lnTo>
                    <a:pt x="142278" y="129411"/>
                  </a:lnTo>
                  <a:lnTo>
                    <a:pt x="145504" y="138916"/>
                  </a:lnTo>
                  <a:lnTo>
                    <a:pt x="142850" y="158837"/>
                  </a:lnTo>
                  <a:lnTo>
                    <a:pt x="136527" y="165553"/>
                  </a:lnTo>
                  <a:lnTo>
                    <a:pt x="117023" y="173016"/>
                  </a:lnTo>
                  <a:lnTo>
                    <a:pt x="64219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58673" y="3305948"/>
              <a:ext cx="60456" cy="147400"/>
            </a:xfrm>
            <a:custGeom>
              <a:avLst/>
              <a:gdLst/>
              <a:ahLst/>
              <a:cxnLst/>
              <a:rect l="0" t="0" r="0" b="0"/>
              <a:pathLst>
                <a:path w="60456" h="147400">
                  <a:moveTo>
                    <a:pt x="0" y="0"/>
                  </a:moveTo>
                  <a:lnTo>
                    <a:pt x="16768" y="5589"/>
                  </a:lnTo>
                  <a:lnTo>
                    <a:pt x="31239" y="20811"/>
                  </a:lnTo>
                  <a:lnTo>
                    <a:pt x="49420" y="55689"/>
                  </a:lnTo>
                  <a:lnTo>
                    <a:pt x="59097" y="95659"/>
                  </a:lnTo>
                  <a:lnTo>
                    <a:pt x="60455" y="109396"/>
                  </a:lnTo>
                  <a:lnTo>
                    <a:pt x="59021" y="119724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040099" y="3068038"/>
              <a:ext cx="213415" cy="194364"/>
            </a:xfrm>
            <a:custGeom>
              <a:avLst/>
              <a:gdLst/>
              <a:ahLst/>
              <a:cxnLst/>
              <a:rect l="0" t="0" r="0" b="0"/>
              <a:pathLst>
                <a:path w="213415" h="194364">
                  <a:moveTo>
                    <a:pt x="139714" y="79982"/>
                  </a:moveTo>
                  <a:lnTo>
                    <a:pt x="120586" y="27277"/>
                  </a:lnTo>
                  <a:lnTo>
                    <a:pt x="109376" y="11325"/>
                  </a:lnTo>
                  <a:lnTo>
                    <a:pt x="90356" y="2675"/>
                  </a:lnTo>
                  <a:lnTo>
                    <a:pt x="67474" y="0"/>
                  </a:lnTo>
                  <a:lnTo>
                    <a:pt x="45606" y="2711"/>
                  </a:lnTo>
                  <a:lnTo>
                    <a:pt x="27308" y="10934"/>
                  </a:lnTo>
                  <a:lnTo>
                    <a:pt x="19154" y="16403"/>
                  </a:lnTo>
                  <a:lnTo>
                    <a:pt x="6973" y="34957"/>
                  </a:lnTo>
                  <a:lnTo>
                    <a:pt x="0" y="57632"/>
                  </a:lnTo>
                  <a:lnTo>
                    <a:pt x="5055" y="103903"/>
                  </a:lnTo>
                  <a:lnTo>
                    <a:pt x="21852" y="163201"/>
                  </a:lnTo>
                  <a:lnTo>
                    <a:pt x="33129" y="184819"/>
                  </a:lnTo>
                  <a:lnTo>
                    <a:pt x="40581" y="190818"/>
                  </a:lnTo>
                  <a:lnTo>
                    <a:pt x="49059" y="193647"/>
                  </a:lnTo>
                  <a:lnTo>
                    <a:pt x="58220" y="194363"/>
                  </a:lnTo>
                  <a:lnTo>
                    <a:pt x="77758" y="188920"/>
                  </a:lnTo>
                  <a:lnTo>
                    <a:pt x="96970" y="177532"/>
                  </a:lnTo>
                  <a:lnTo>
                    <a:pt x="119770" y="151390"/>
                  </a:lnTo>
                  <a:lnTo>
                    <a:pt x="142446" y="100738"/>
                  </a:lnTo>
                  <a:lnTo>
                    <a:pt x="148703" y="59819"/>
                  </a:lnTo>
                  <a:lnTo>
                    <a:pt x="164837" y="122884"/>
                  </a:lnTo>
                  <a:lnTo>
                    <a:pt x="180563" y="148326"/>
                  </a:lnTo>
                  <a:lnTo>
                    <a:pt x="213414" y="174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19296" y="3092981"/>
              <a:ext cx="155316" cy="153093"/>
            </a:xfrm>
            <a:custGeom>
              <a:avLst/>
              <a:gdLst/>
              <a:ahLst/>
              <a:cxnLst/>
              <a:rect l="0" t="0" r="0" b="0"/>
              <a:pathLst>
                <a:path w="155316" h="153093">
                  <a:moveTo>
                    <a:pt x="7916" y="55039"/>
                  </a:moveTo>
                  <a:lnTo>
                    <a:pt x="13505" y="117132"/>
                  </a:lnTo>
                  <a:lnTo>
                    <a:pt x="22570" y="149476"/>
                  </a:lnTo>
                  <a:lnTo>
                    <a:pt x="22365" y="153092"/>
                  </a:lnTo>
                  <a:lnTo>
                    <a:pt x="19888" y="151993"/>
                  </a:lnTo>
                  <a:lnTo>
                    <a:pt x="12067" y="141414"/>
                  </a:lnTo>
                  <a:lnTo>
                    <a:pt x="2257" y="114557"/>
                  </a:lnTo>
                  <a:lnTo>
                    <a:pt x="0" y="78653"/>
                  </a:lnTo>
                  <a:lnTo>
                    <a:pt x="12232" y="23790"/>
                  </a:lnTo>
                  <a:lnTo>
                    <a:pt x="17812" y="15489"/>
                  </a:lnTo>
                  <a:lnTo>
                    <a:pt x="33372" y="3146"/>
                  </a:lnTo>
                  <a:lnTo>
                    <a:pt x="51985" y="0"/>
                  </a:lnTo>
                  <a:lnTo>
                    <a:pt x="71956" y="3671"/>
                  </a:lnTo>
                  <a:lnTo>
                    <a:pt x="92530" y="13102"/>
                  </a:lnTo>
                  <a:lnTo>
                    <a:pt x="118255" y="37154"/>
                  </a:lnTo>
                  <a:lnTo>
                    <a:pt x="140695" y="66508"/>
                  </a:lnTo>
                  <a:lnTo>
                    <a:pt x="148817" y="90162"/>
                  </a:lnTo>
                  <a:lnTo>
                    <a:pt x="155315" y="149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23936" y="2932124"/>
              <a:ext cx="182303" cy="343933"/>
            </a:xfrm>
            <a:custGeom>
              <a:avLst/>
              <a:gdLst/>
              <a:ahLst/>
              <a:cxnLst/>
              <a:rect l="0" t="0" r="0" b="0"/>
              <a:pathLst>
                <a:path w="182303" h="343933">
                  <a:moveTo>
                    <a:pt x="108602" y="236953"/>
                  </a:moveTo>
                  <a:lnTo>
                    <a:pt x="88359" y="192991"/>
                  </a:lnTo>
                  <a:lnTo>
                    <a:pt x="72699" y="179200"/>
                  </a:lnTo>
                  <a:lnTo>
                    <a:pt x="63610" y="173885"/>
                  </a:lnTo>
                  <a:lnTo>
                    <a:pt x="55211" y="172681"/>
                  </a:lnTo>
                  <a:lnTo>
                    <a:pt x="39640" y="177582"/>
                  </a:lnTo>
                  <a:lnTo>
                    <a:pt x="17719" y="199085"/>
                  </a:lnTo>
                  <a:lnTo>
                    <a:pt x="1995" y="233272"/>
                  </a:lnTo>
                  <a:lnTo>
                    <a:pt x="0" y="256374"/>
                  </a:lnTo>
                  <a:lnTo>
                    <a:pt x="8252" y="299801"/>
                  </a:lnTo>
                  <a:lnTo>
                    <a:pt x="23367" y="326025"/>
                  </a:lnTo>
                  <a:lnTo>
                    <a:pt x="39135" y="338152"/>
                  </a:lnTo>
                  <a:lnTo>
                    <a:pt x="48253" y="343023"/>
                  </a:lnTo>
                  <a:lnTo>
                    <a:pt x="57841" y="343932"/>
                  </a:lnTo>
                  <a:lnTo>
                    <a:pt x="77853" y="338701"/>
                  </a:lnTo>
                  <a:lnTo>
                    <a:pt x="108850" y="317014"/>
                  </a:lnTo>
                  <a:lnTo>
                    <a:pt x="141190" y="278244"/>
                  </a:lnTo>
                  <a:lnTo>
                    <a:pt x="160056" y="230552"/>
                  </a:lnTo>
                  <a:lnTo>
                    <a:pt x="169459" y="171088"/>
                  </a:lnTo>
                  <a:lnTo>
                    <a:pt x="171088" y="122811"/>
                  </a:lnTo>
                  <a:lnTo>
                    <a:pt x="164402" y="62502"/>
                  </a:lnTo>
                  <a:lnTo>
                    <a:pt x="159841" y="22007"/>
                  </a:lnTo>
                  <a:lnTo>
                    <a:pt x="150482" y="2602"/>
                  </a:lnTo>
                  <a:lnTo>
                    <a:pt x="145881" y="0"/>
                  </a:lnTo>
                  <a:lnTo>
                    <a:pt x="141644" y="1776"/>
                  </a:lnTo>
                  <a:lnTo>
                    <a:pt x="137649" y="6469"/>
                  </a:lnTo>
                  <a:lnTo>
                    <a:pt x="133210" y="24162"/>
                  </a:lnTo>
                  <a:lnTo>
                    <a:pt x="130361" y="79237"/>
                  </a:lnTo>
                  <a:lnTo>
                    <a:pt x="129867" y="129261"/>
                  </a:lnTo>
                  <a:lnTo>
                    <a:pt x="138106" y="190161"/>
                  </a:lnTo>
                  <a:lnTo>
                    <a:pt x="150998" y="244132"/>
                  </a:lnTo>
                  <a:lnTo>
                    <a:pt x="159031" y="265880"/>
                  </a:lnTo>
                  <a:lnTo>
                    <a:pt x="174367" y="292448"/>
                  </a:lnTo>
                  <a:lnTo>
                    <a:pt x="182302" y="3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14429" y="3142431"/>
              <a:ext cx="179267" cy="230589"/>
            </a:xfrm>
            <a:custGeom>
              <a:avLst/>
              <a:gdLst/>
              <a:ahLst/>
              <a:cxnLst/>
              <a:rect l="0" t="0" r="0" b="0"/>
              <a:pathLst>
                <a:path w="179267" h="230589">
                  <a:moveTo>
                    <a:pt x="123477" y="5589"/>
                  </a:moveTo>
                  <a:lnTo>
                    <a:pt x="106710" y="0"/>
                  </a:lnTo>
                  <a:lnTo>
                    <a:pt x="89119" y="3495"/>
                  </a:lnTo>
                  <a:lnTo>
                    <a:pt x="49230" y="24803"/>
                  </a:lnTo>
                  <a:lnTo>
                    <a:pt x="23619" y="55866"/>
                  </a:lnTo>
                  <a:lnTo>
                    <a:pt x="6802" y="89116"/>
                  </a:lnTo>
                  <a:lnTo>
                    <a:pt x="0" y="132373"/>
                  </a:lnTo>
                  <a:lnTo>
                    <a:pt x="3573" y="171057"/>
                  </a:lnTo>
                  <a:lnTo>
                    <a:pt x="12085" y="190654"/>
                  </a:lnTo>
                  <a:lnTo>
                    <a:pt x="17630" y="199156"/>
                  </a:lnTo>
                  <a:lnTo>
                    <a:pt x="33150" y="211722"/>
                  </a:lnTo>
                  <a:lnTo>
                    <a:pt x="71710" y="229321"/>
                  </a:lnTo>
                  <a:lnTo>
                    <a:pt x="92280" y="230588"/>
                  </a:lnTo>
                  <a:lnTo>
                    <a:pt x="134083" y="221869"/>
                  </a:lnTo>
                  <a:lnTo>
                    <a:pt x="142246" y="216457"/>
                  </a:lnTo>
                  <a:lnTo>
                    <a:pt x="154436" y="201084"/>
                  </a:lnTo>
                  <a:lnTo>
                    <a:pt x="179266" y="142061"/>
                  </a:lnTo>
                  <a:lnTo>
                    <a:pt x="178872" y="105167"/>
                  </a:lnTo>
                  <a:lnTo>
                    <a:pt x="167088" y="59184"/>
                  </a:lnTo>
                  <a:lnTo>
                    <a:pt x="156118" y="37598"/>
                  </a:lnTo>
                  <a:lnTo>
                    <a:pt x="140324" y="22545"/>
                  </a:lnTo>
                  <a:lnTo>
                    <a:pt x="117941" y="10613"/>
                  </a:lnTo>
                  <a:lnTo>
                    <a:pt x="102421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43191" y="3092076"/>
              <a:ext cx="113536" cy="425663"/>
            </a:xfrm>
            <a:custGeom>
              <a:avLst/>
              <a:gdLst/>
              <a:ahLst/>
              <a:cxnLst/>
              <a:rect l="0" t="0" r="0" b="0"/>
              <a:pathLst>
                <a:path w="113536" h="425663">
                  <a:moveTo>
                    <a:pt x="0" y="161229"/>
                  </a:moveTo>
                  <a:lnTo>
                    <a:pt x="20243" y="219846"/>
                  </a:lnTo>
                  <a:lnTo>
                    <a:pt x="36581" y="281256"/>
                  </a:lnTo>
                  <a:lnTo>
                    <a:pt x="44140" y="336540"/>
                  </a:lnTo>
                  <a:lnTo>
                    <a:pt x="52693" y="399608"/>
                  </a:lnTo>
                  <a:lnTo>
                    <a:pt x="58376" y="425662"/>
                  </a:lnTo>
                  <a:lnTo>
                    <a:pt x="52130" y="372335"/>
                  </a:lnTo>
                  <a:lnTo>
                    <a:pt x="41320" y="315450"/>
                  </a:lnTo>
                  <a:lnTo>
                    <a:pt x="31350" y="265416"/>
                  </a:lnTo>
                  <a:lnTo>
                    <a:pt x="20988" y="216666"/>
                  </a:lnTo>
                  <a:lnTo>
                    <a:pt x="10508" y="169466"/>
                  </a:lnTo>
                  <a:lnTo>
                    <a:pt x="2076" y="106704"/>
                  </a:lnTo>
                  <a:lnTo>
                    <a:pt x="615" y="57856"/>
                  </a:lnTo>
                  <a:lnTo>
                    <a:pt x="5771" y="17516"/>
                  </a:lnTo>
                  <a:lnTo>
                    <a:pt x="12037" y="9269"/>
                  </a:lnTo>
                  <a:lnTo>
                    <a:pt x="31476" y="105"/>
                  </a:lnTo>
                  <a:lnTo>
                    <a:pt x="40871" y="0"/>
                  </a:lnTo>
                  <a:lnTo>
                    <a:pt x="57549" y="6124"/>
                  </a:lnTo>
                  <a:lnTo>
                    <a:pt x="80092" y="22725"/>
                  </a:lnTo>
                  <a:lnTo>
                    <a:pt x="96001" y="48051"/>
                  </a:lnTo>
                  <a:lnTo>
                    <a:pt x="110687" y="89220"/>
                  </a:lnTo>
                  <a:lnTo>
                    <a:pt x="113535" y="114407"/>
                  </a:lnTo>
                  <a:lnTo>
                    <a:pt x="108562" y="138080"/>
                  </a:lnTo>
                  <a:lnTo>
                    <a:pt x="103960" y="149306"/>
                  </a:lnTo>
                  <a:lnTo>
                    <a:pt x="89488" y="164899"/>
                  </a:lnTo>
                  <a:lnTo>
                    <a:pt x="31585" y="192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15967" y="3105818"/>
              <a:ext cx="121698" cy="189602"/>
            </a:xfrm>
            <a:custGeom>
              <a:avLst/>
              <a:gdLst/>
              <a:ahLst/>
              <a:cxnLst/>
              <a:rect l="0" t="0" r="0" b="0"/>
              <a:pathLst>
                <a:path w="121698" h="189602">
                  <a:moveTo>
                    <a:pt x="27265" y="94845"/>
                  </a:moveTo>
                  <a:lnTo>
                    <a:pt x="81140" y="67334"/>
                  </a:lnTo>
                  <a:lnTo>
                    <a:pt x="101513" y="60001"/>
                  </a:lnTo>
                  <a:lnTo>
                    <a:pt x="109519" y="52898"/>
                  </a:lnTo>
                  <a:lnTo>
                    <a:pt x="121534" y="32528"/>
                  </a:lnTo>
                  <a:lnTo>
                    <a:pt x="121697" y="22885"/>
                  </a:lnTo>
                  <a:lnTo>
                    <a:pt x="118296" y="14116"/>
                  </a:lnTo>
                  <a:lnTo>
                    <a:pt x="112519" y="5931"/>
                  </a:lnTo>
                  <a:lnTo>
                    <a:pt x="105158" y="1644"/>
                  </a:lnTo>
                  <a:lnTo>
                    <a:pt x="87621" y="0"/>
                  </a:lnTo>
                  <a:lnTo>
                    <a:pt x="58017" y="5651"/>
                  </a:lnTo>
                  <a:lnTo>
                    <a:pt x="32608" y="20324"/>
                  </a:lnTo>
                  <a:lnTo>
                    <a:pt x="10261" y="45079"/>
                  </a:lnTo>
                  <a:lnTo>
                    <a:pt x="2160" y="67657"/>
                  </a:lnTo>
                  <a:lnTo>
                    <a:pt x="0" y="80229"/>
                  </a:lnTo>
                  <a:lnTo>
                    <a:pt x="3839" y="103557"/>
                  </a:lnTo>
                  <a:lnTo>
                    <a:pt x="25367" y="147129"/>
                  </a:lnTo>
                  <a:lnTo>
                    <a:pt x="41630" y="162146"/>
                  </a:lnTo>
                  <a:lnTo>
                    <a:pt x="100965" y="189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22217" y="3105906"/>
              <a:ext cx="147400" cy="175282"/>
            </a:xfrm>
            <a:custGeom>
              <a:avLst/>
              <a:gdLst/>
              <a:ahLst/>
              <a:cxnLst/>
              <a:rect l="0" t="0" r="0" b="0"/>
              <a:pathLst>
                <a:path w="147400" h="175282">
                  <a:moveTo>
                    <a:pt x="0" y="63171"/>
                  </a:moveTo>
                  <a:lnTo>
                    <a:pt x="17958" y="126599"/>
                  </a:lnTo>
                  <a:lnTo>
                    <a:pt x="29367" y="156834"/>
                  </a:lnTo>
                  <a:lnTo>
                    <a:pt x="40738" y="173429"/>
                  </a:lnTo>
                  <a:lnTo>
                    <a:pt x="43536" y="175281"/>
                  </a:lnTo>
                  <a:lnTo>
                    <a:pt x="44232" y="173006"/>
                  </a:lnTo>
                  <a:lnTo>
                    <a:pt x="36943" y="144139"/>
                  </a:lnTo>
                  <a:lnTo>
                    <a:pt x="15625" y="82875"/>
                  </a:lnTo>
                  <a:lnTo>
                    <a:pt x="13926" y="69288"/>
                  </a:lnTo>
                  <a:lnTo>
                    <a:pt x="18278" y="47952"/>
                  </a:lnTo>
                  <a:lnTo>
                    <a:pt x="22714" y="38987"/>
                  </a:lnTo>
                  <a:lnTo>
                    <a:pt x="37001" y="25906"/>
                  </a:lnTo>
                  <a:lnTo>
                    <a:pt x="74769" y="7977"/>
                  </a:lnTo>
                  <a:lnTo>
                    <a:pt x="133791" y="105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03627" y="3134615"/>
              <a:ext cx="208145" cy="140225"/>
            </a:xfrm>
            <a:custGeom>
              <a:avLst/>
              <a:gdLst/>
              <a:ahLst/>
              <a:cxnLst/>
              <a:rect l="0" t="0" r="0" b="0"/>
              <a:pathLst>
                <a:path w="208145" h="140225">
                  <a:moveTo>
                    <a:pt x="123917" y="55519"/>
                  </a:moveTo>
                  <a:lnTo>
                    <a:pt x="78136" y="7644"/>
                  </a:lnTo>
                  <a:lnTo>
                    <a:pt x="68829" y="2545"/>
                  </a:lnTo>
                  <a:lnTo>
                    <a:pt x="49130" y="0"/>
                  </a:lnTo>
                  <a:lnTo>
                    <a:pt x="38964" y="959"/>
                  </a:lnTo>
                  <a:lnTo>
                    <a:pt x="31017" y="5108"/>
                  </a:lnTo>
                  <a:lnTo>
                    <a:pt x="19067" y="19076"/>
                  </a:lnTo>
                  <a:lnTo>
                    <a:pt x="5762" y="46671"/>
                  </a:lnTo>
                  <a:lnTo>
                    <a:pt x="0" y="82663"/>
                  </a:lnTo>
                  <a:lnTo>
                    <a:pt x="4892" y="106188"/>
                  </a:lnTo>
                  <a:lnTo>
                    <a:pt x="9472" y="117374"/>
                  </a:lnTo>
                  <a:lnTo>
                    <a:pt x="17204" y="126002"/>
                  </a:lnTo>
                  <a:lnTo>
                    <a:pt x="38274" y="138708"/>
                  </a:lnTo>
                  <a:lnTo>
                    <a:pt x="49274" y="140224"/>
                  </a:lnTo>
                  <a:lnTo>
                    <a:pt x="70855" y="135670"/>
                  </a:lnTo>
                  <a:lnTo>
                    <a:pt x="89025" y="119608"/>
                  </a:lnTo>
                  <a:lnTo>
                    <a:pt x="103730" y="96871"/>
                  </a:lnTo>
                  <a:lnTo>
                    <a:pt x="114165" y="71168"/>
                  </a:lnTo>
                  <a:lnTo>
                    <a:pt x="116463" y="47267"/>
                  </a:lnTo>
                  <a:lnTo>
                    <a:pt x="115438" y="35980"/>
                  </a:lnTo>
                  <a:lnTo>
                    <a:pt x="115925" y="33134"/>
                  </a:lnTo>
                  <a:lnTo>
                    <a:pt x="137918" y="88157"/>
                  </a:lnTo>
                  <a:lnTo>
                    <a:pt x="143779" y="98334"/>
                  </a:lnTo>
                  <a:lnTo>
                    <a:pt x="159650" y="112763"/>
                  </a:lnTo>
                  <a:lnTo>
                    <a:pt x="177233" y="121905"/>
                  </a:lnTo>
                  <a:lnTo>
                    <a:pt x="208144" y="129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64414" y="2916393"/>
              <a:ext cx="73700" cy="326385"/>
            </a:xfrm>
            <a:custGeom>
              <a:avLst/>
              <a:gdLst/>
              <a:ahLst/>
              <a:cxnLst/>
              <a:rect l="0" t="0" r="0" b="0"/>
              <a:pathLst>
                <a:path w="73700" h="326385">
                  <a:moveTo>
                    <a:pt x="0" y="0"/>
                  </a:moveTo>
                  <a:lnTo>
                    <a:pt x="5589" y="62093"/>
                  </a:lnTo>
                  <a:lnTo>
                    <a:pt x="17958" y="119544"/>
                  </a:lnTo>
                  <a:lnTo>
                    <a:pt x="28547" y="173352"/>
                  </a:lnTo>
                  <a:lnTo>
                    <a:pt x="36575" y="228435"/>
                  </a:lnTo>
                  <a:lnTo>
                    <a:pt x="52837" y="283849"/>
                  </a:lnTo>
                  <a:lnTo>
                    <a:pt x="63229" y="309492"/>
                  </a:lnTo>
                  <a:lnTo>
                    <a:pt x="7369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01243" y="3053264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3834" y="3119"/>
                  </a:lnTo>
                  <a:lnTo>
                    <a:pt x="102942" y="9065"/>
                  </a:lnTo>
                  <a:lnTo>
                    <a:pt x="47024" y="258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96041" y="310590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42692"/>
                  </a:lnTo>
                  <a:lnTo>
                    <a:pt x="18211" y="10533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85513" y="2979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08713" y="3063792"/>
              <a:ext cx="112378" cy="169850"/>
            </a:xfrm>
            <a:custGeom>
              <a:avLst/>
              <a:gdLst/>
              <a:ahLst/>
              <a:cxnLst/>
              <a:rect l="0" t="0" r="0" b="0"/>
              <a:pathLst>
                <a:path w="112378" h="169850">
                  <a:moveTo>
                    <a:pt x="66313" y="21057"/>
                  </a:moveTo>
                  <a:lnTo>
                    <a:pt x="35030" y="30633"/>
                  </a:lnTo>
                  <a:lnTo>
                    <a:pt x="18874" y="41301"/>
                  </a:lnTo>
                  <a:lnTo>
                    <a:pt x="7014" y="56961"/>
                  </a:lnTo>
                  <a:lnTo>
                    <a:pt x="2214" y="66050"/>
                  </a:lnTo>
                  <a:lnTo>
                    <a:pt x="0" y="91747"/>
                  </a:lnTo>
                  <a:lnTo>
                    <a:pt x="8110" y="144725"/>
                  </a:lnTo>
                  <a:lnTo>
                    <a:pt x="13473" y="153805"/>
                  </a:lnTo>
                  <a:lnTo>
                    <a:pt x="28790" y="167014"/>
                  </a:lnTo>
                  <a:lnTo>
                    <a:pt x="37788" y="169835"/>
                  </a:lnTo>
                  <a:lnTo>
                    <a:pt x="57145" y="169849"/>
                  </a:lnTo>
                  <a:lnTo>
                    <a:pt x="74326" y="162836"/>
                  </a:lnTo>
                  <a:lnTo>
                    <a:pt x="82184" y="157691"/>
                  </a:lnTo>
                  <a:lnTo>
                    <a:pt x="94033" y="142614"/>
                  </a:lnTo>
                  <a:lnTo>
                    <a:pt x="111173" y="104340"/>
                  </a:lnTo>
                  <a:lnTo>
                    <a:pt x="112377" y="83808"/>
                  </a:lnTo>
                  <a:lnTo>
                    <a:pt x="103618" y="42031"/>
                  </a:lnTo>
                  <a:lnTo>
                    <a:pt x="768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17140" y="3053669"/>
              <a:ext cx="200042" cy="189109"/>
            </a:xfrm>
            <a:custGeom>
              <a:avLst/>
              <a:gdLst/>
              <a:ahLst/>
              <a:cxnLst/>
              <a:rect l="0" t="0" r="0" b="0"/>
              <a:pathLst>
                <a:path w="200042" h="189109">
                  <a:moveTo>
                    <a:pt x="0" y="31180"/>
                  </a:moveTo>
                  <a:lnTo>
                    <a:pt x="34746" y="85055"/>
                  </a:lnTo>
                  <a:lnTo>
                    <a:pt x="46820" y="116943"/>
                  </a:lnTo>
                  <a:lnTo>
                    <a:pt x="49747" y="147319"/>
                  </a:lnTo>
                  <a:lnTo>
                    <a:pt x="48372" y="147210"/>
                  </a:lnTo>
                  <a:lnTo>
                    <a:pt x="46286" y="143629"/>
                  </a:lnTo>
                  <a:lnTo>
                    <a:pt x="42663" y="91598"/>
                  </a:lnTo>
                  <a:lnTo>
                    <a:pt x="47811" y="37656"/>
                  </a:lnTo>
                  <a:lnTo>
                    <a:pt x="56734" y="16121"/>
                  </a:lnTo>
                  <a:lnTo>
                    <a:pt x="62389" y="7103"/>
                  </a:lnTo>
                  <a:lnTo>
                    <a:pt x="69669" y="2260"/>
                  </a:lnTo>
                  <a:lnTo>
                    <a:pt x="87115" y="0"/>
                  </a:lnTo>
                  <a:lnTo>
                    <a:pt x="116669" y="10893"/>
                  </a:lnTo>
                  <a:lnTo>
                    <a:pt x="142063" y="28939"/>
                  </a:lnTo>
                  <a:lnTo>
                    <a:pt x="170434" y="64403"/>
                  </a:lnTo>
                  <a:lnTo>
                    <a:pt x="192358" y="115624"/>
                  </a:lnTo>
                  <a:lnTo>
                    <a:pt x="199029" y="170173"/>
                  </a:lnTo>
                  <a:lnTo>
                    <a:pt x="200041" y="189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77647" y="3021678"/>
              <a:ext cx="150557" cy="231628"/>
            </a:xfrm>
            <a:custGeom>
              <a:avLst/>
              <a:gdLst/>
              <a:ahLst/>
              <a:cxnLst/>
              <a:rect l="0" t="0" r="0" b="0"/>
              <a:pathLst>
                <a:path w="150557" h="231628">
                  <a:moveTo>
                    <a:pt x="86933" y="0"/>
                  </a:moveTo>
                  <a:lnTo>
                    <a:pt x="62887" y="9576"/>
                  </a:lnTo>
                  <a:lnTo>
                    <a:pt x="14233" y="40091"/>
                  </a:lnTo>
                  <a:lnTo>
                    <a:pt x="2760" y="56423"/>
                  </a:lnTo>
                  <a:lnTo>
                    <a:pt x="0" y="78500"/>
                  </a:lnTo>
                  <a:lnTo>
                    <a:pt x="902" y="90938"/>
                  </a:lnTo>
                  <a:lnTo>
                    <a:pt x="6183" y="99230"/>
                  </a:lnTo>
                  <a:lnTo>
                    <a:pt x="14381" y="104758"/>
                  </a:lnTo>
                  <a:lnTo>
                    <a:pt x="67197" y="122763"/>
                  </a:lnTo>
                  <a:lnTo>
                    <a:pt x="127603" y="140371"/>
                  </a:lnTo>
                  <a:lnTo>
                    <a:pt x="143223" y="153634"/>
                  </a:lnTo>
                  <a:lnTo>
                    <a:pt x="149027" y="162085"/>
                  </a:lnTo>
                  <a:lnTo>
                    <a:pt x="150556" y="171227"/>
                  </a:lnTo>
                  <a:lnTo>
                    <a:pt x="146015" y="190745"/>
                  </a:lnTo>
                  <a:lnTo>
                    <a:pt x="140359" y="198523"/>
                  </a:lnTo>
                  <a:lnTo>
                    <a:pt x="124716" y="210285"/>
                  </a:lnTo>
                  <a:lnTo>
                    <a:pt x="67501" y="222794"/>
                  </a:lnTo>
                  <a:lnTo>
                    <a:pt x="1323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192211" y="3993050"/>
            <a:ext cx="1599944" cy="689221"/>
            <a:chOff x="3192211" y="3993050"/>
            <a:chExt cx="1599944" cy="689221"/>
          </a:xfrm>
        </p:grpSpPr>
        <p:sp>
          <p:nvSpPr>
            <p:cNvPr id="120" name="Freeform 119"/>
            <p:cNvSpPr/>
            <p:nvPr/>
          </p:nvSpPr>
          <p:spPr>
            <a:xfrm>
              <a:off x="3192211" y="3993050"/>
              <a:ext cx="426116" cy="689221"/>
            </a:xfrm>
            <a:custGeom>
              <a:avLst/>
              <a:gdLst/>
              <a:ahLst/>
              <a:cxnLst/>
              <a:rect l="0" t="0" r="0" b="0"/>
              <a:pathLst>
                <a:path w="426116" h="689221">
                  <a:moveTo>
                    <a:pt x="71623" y="18307"/>
                  </a:moveTo>
                  <a:lnTo>
                    <a:pt x="57152" y="51929"/>
                  </a:lnTo>
                  <a:lnTo>
                    <a:pt x="48747" y="103631"/>
                  </a:lnTo>
                  <a:lnTo>
                    <a:pt x="32779" y="165634"/>
                  </a:lnTo>
                  <a:lnTo>
                    <a:pt x="15439" y="227250"/>
                  </a:lnTo>
                  <a:lnTo>
                    <a:pt x="11940" y="231302"/>
                  </a:lnTo>
                  <a:lnTo>
                    <a:pt x="8438" y="230494"/>
                  </a:lnTo>
                  <a:lnTo>
                    <a:pt x="4933" y="226445"/>
                  </a:lnTo>
                  <a:lnTo>
                    <a:pt x="0" y="198391"/>
                  </a:lnTo>
                  <a:lnTo>
                    <a:pt x="6739" y="155395"/>
                  </a:lnTo>
                  <a:lnTo>
                    <a:pt x="27327" y="92026"/>
                  </a:lnTo>
                  <a:lnTo>
                    <a:pt x="58222" y="44956"/>
                  </a:lnTo>
                  <a:lnTo>
                    <a:pt x="86957" y="16379"/>
                  </a:lnTo>
                  <a:lnTo>
                    <a:pt x="105344" y="6531"/>
                  </a:lnTo>
                  <a:lnTo>
                    <a:pt x="146605" y="0"/>
                  </a:lnTo>
                  <a:lnTo>
                    <a:pt x="172798" y="4711"/>
                  </a:lnTo>
                  <a:lnTo>
                    <a:pt x="204156" y="20518"/>
                  </a:lnTo>
                  <a:lnTo>
                    <a:pt x="219434" y="34497"/>
                  </a:lnTo>
                  <a:lnTo>
                    <a:pt x="242718" y="82224"/>
                  </a:lnTo>
                  <a:lnTo>
                    <a:pt x="249568" y="145672"/>
                  </a:lnTo>
                  <a:lnTo>
                    <a:pt x="244813" y="201003"/>
                  </a:lnTo>
                  <a:lnTo>
                    <a:pt x="235944" y="222728"/>
                  </a:lnTo>
                  <a:lnTo>
                    <a:pt x="190704" y="277650"/>
                  </a:lnTo>
                  <a:lnTo>
                    <a:pt x="164228" y="293371"/>
                  </a:lnTo>
                  <a:lnTo>
                    <a:pt x="134156" y="305438"/>
                  </a:lnTo>
                  <a:lnTo>
                    <a:pt x="130859" y="305654"/>
                  </a:lnTo>
                  <a:lnTo>
                    <a:pt x="132170" y="303459"/>
                  </a:lnTo>
                  <a:lnTo>
                    <a:pt x="142986" y="295950"/>
                  </a:lnTo>
                  <a:lnTo>
                    <a:pt x="188515" y="278062"/>
                  </a:lnTo>
                  <a:lnTo>
                    <a:pt x="208973" y="277253"/>
                  </a:lnTo>
                  <a:lnTo>
                    <a:pt x="261880" y="280677"/>
                  </a:lnTo>
                  <a:lnTo>
                    <a:pt x="300351" y="286859"/>
                  </a:lnTo>
                  <a:lnTo>
                    <a:pt x="355510" y="314270"/>
                  </a:lnTo>
                  <a:lnTo>
                    <a:pt x="375609" y="328831"/>
                  </a:lnTo>
                  <a:lnTo>
                    <a:pt x="392342" y="347000"/>
                  </a:lnTo>
                  <a:lnTo>
                    <a:pt x="417855" y="405971"/>
                  </a:lnTo>
                  <a:lnTo>
                    <a:pt x="426115" y="442006"/>
                  </a:lnTo>
                  <a:lnTo>
                    <a:pt x="423316" y="501694"/>
                  </a:lnTo>
                  <a:lnTo>
                    <a:pt x="410328" y="552998"/>
                  </a:lnTo>
                  <a:lnTo>
                    <a:pt x="386446" y="593808"/>
                  </a:lnTo>
                  <a:lnTo>
                    <a:pt x="351077" y="638066"/>
                  </a:lnTo>
                  <a:lnTo>
                    <a:pt x="297027" y="668533"/>
                  </a:lnTo>
                  <a:lnTo>
                    <a:pt x="250288" y="686256"/>
                  </a:lnTo>
                  <a:lnTo>
                    <a:pt x="212038" y="689220"/>
                  </a:lnTo>
                  <a:lnTo>
                    <a:pt x="156318" y="677248"/>
                  </a:lnTo>
                  <a:lnTo>
                    <a:pt x="113829" y="661548"/>
                  </a:lnTo>
                  <a:lnTo>
                    <a:pt x="71623" y="628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748852" y="4371228"/>
              <a:ext cx="251978" cy="261311"/>
            </a:xfrm>
            <a:custGeom>
              <a:avLst/>
              <a:gdLst/>
              <a:ahLst/>
              <a:cxnLst/>
              <a:rect l="0" t="0" r="0" b="0"/>
              <a:pathLst>
                <a:path w="251978" h="261311">
                  <a:moveTo>
                    <a:pt x="20350" y="250782"/>
                  </a:moveTo>
                  <a:lnTo>
                    <a:pt x="12016" y="213304"/>
                  </a:lnTo>
                  <a:lnTo>
                    <a:pt x="2875" y="155466"/>
                  </a:lnTo>
                  <a:lnTo>
                    <a:pt x="0" y="102579"/>
                  </a:lnTo>
                  <a:lnTo>
                    <a:pt x="5021" y="47072"/>
                  </a:lnTo>
                  <a:lnTo>
                    <a:pt x="19578" y="10659"/>
                  </a:lnTo>
                  <a:lnTo>
                    <a:pt x="26854" y="4132"/>
                  </a:lnTo>
                  <a:lnTo>
                    <a:pt x="35214" y="951"/>
                  </a:lnTo>
                  <a:lnTo>
                    <a:pt x="44297" y="0"/>
                  </a:lnTo>
                  <a:lnTo>
                    <a:pt x="51523" y="2876"/>
                  </a:lnTo>
                  <a:lnTo>
                    <a:pt x="68451" y="23690"/>
                  </a:lnTo>
                  <a:lnTo>
                    <a:pt x="101395" y="77984"/>
                  </a:lnTo>
                  <a:lnTo>
                    <a:pt x="133087" y="134396"/>
                  </a:lnTo>
                  <a:lnTo>
                    <a:pt x="161711" y="186366"/>
                  </a:lnTo>
                  <a:lnTo>
                    <a:pt x="216920" y="247087"/>
                  </a:lnTo>
                  <a:lnTo>
                    <a:pt x="230937" y="254989"/>
                  </a:lnTo>
                  <a:lnTo>
                    <a:pt x="251977" y="261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885015" y="4390383"/>
              <a:ext cx="63172" cy="210571"/>
            </a:xfrm>
            <a:custGeom>
              <a:avLst/>
              <a:gdLst/>
              <a:ahLst/>
              <a:cxnLst/>
              <a:rect l="0" t="0" r="0" b="0"/>
              <a:pathLst>
                <a:path w="63172" h="210571">
                  <a:moveTo>
                    <a:pt x="63171" y="0"/>
                  </a:moveTo>
                  <a:lnTo>
                    <a:pt x="47530" y="17981"/>
                  </a:lnTo>
                  <a:lnTo>
                    <a:pt x="28327" y="69742"/>
                  </a:lnTo>
                  <a:lnTo>
                    <a:pt x="15258" y="130673"/>
                  </a:lnTo>
                  <a:lnTo>
                    <a:pt x="8343" y="18274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74570" y="4316684"/>
              <a:ext cx="21057" cy="178985"/>
            </a:xfrm>
            <a:custGeom>
              <a:avLst/>
              <a:gdLst/>
              <a:ahLst/>
              <a:cxnLst/>
              <a:rect l="0" t="0" r="0" b="0"/>
              <a:pathLst>
                <a:path w="21057" h="178985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8669" y="161196"/>
                  </a:lnTo>
                  <a:lnTo>
                    <a:pt x="21056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179813" y="4414733"/>
              <a:ext cx="210571" cy="15356"/>
            </a:xfrm>
            <a:custGeom>
              <a:avLst/>
              <a:gdLst/>
              <a:ahLst/>
              <a:cxnLst/>
              <a:rect l="0" t="0" r="0" b="0"/>
              <a:pathLst>
                <a:path w="210571" h="15356">
                  <a:moveTo>
                    <a:pt x="210570" y="7236"/>
                  </a:moveTo>
                  <a:lnTo>
                    <a:pt x="183014" y="0"/>
                  </a:lnTo>
                  <a:lnTo>
                    <a:pt x="129911" y="477"/>
                  </a:lnTo>
                  <a:lnTo>
                    <a:pt x="73000" y="13581"/>
                  </a:lnTo>
                  <a:lnTo>
                    <a:pt x="36188" y="15355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66024" y="4045692"/>
              <a:ext cx="226131" cy="467541"/>
            </a:xfrm>
            <a:custGeom>
              <a:avLst/>
              <a:gdLst/>
              <a:ahLst/>
              <a:cxnLst/>
              <a:rect l="0" t="0" r="0" b="0"/>
              <a:pathLst>
                <a:path w="226131" h="467541">
                  <a:moveTo>
                    <a:pt x="203385" y="155178"/>
                  </a:moveTo>
                  <a:lnTo>
                    <a:pt x="165012" y="184487"/>
                  </a:lnTo>
                  <a:lnTo>
                    <a:pt x="122687" y="240130"/>
                  </a:lnTo>
                  <a:lnTo>
                    <a:pt x="90694" y="303597"/>
                  </a:lnTo>
                  <a:lnTo>
                    <a:pt x="74150" y="358931"/>
                  </a:lnTo>
                  <a:lnTo>
                    <a:pt x="68777" y="400903"/>
                  </a:lnTo>
                  <a:lnTo>
                    <a:pt x="73759" y="425826"/>
                  </a:lnTo>
                  <a:lnTo>
                    <a:pt x="78363" y="437385"/>
                  </a:lnTo>
                  <a:lnTo>
                    <a:pt x="92838" y="453349"/>
                  </a:lnTo>
                  <a:lnTo>
                    <a:pt x="101611" y="459244"/>
                  </a:lnTo>
                  <a:lnTo>
                    <a:pt x="136315" y="467540"/>
                  </a:lnTo>
                  <a:lnTo>
                    <a:pt x="159538" y="463242"/>
                  </a:lnTo>
                  <a:lnTo>
                    <a:pt x="170644" y="458820"/>
                  </a:lnTo>
                  <a:lnTo>
                    <a:pt x="186104" y="444548"/>
                  </a:lnTo>
                  <a:lnTo>
                    <a:pt x="191865" y="435829"/>
                  </a:lnTo>
                  <a:lnTo>
                    <a:pt x="199971" y="395611"/>
                  </a:lnTo>
                  <a:lnTo>
                    <a:pt x="196784" y="357829"/>
                  </a:lnTo>
                  <a:lnTo>
                    <a:pt x="182842" y="324407"/>
                  </a:lnTo>
                  <a:lnTo>
                    <a:pt x="143461" y="275185"/>
                  </a:lnTo>
                  <a:lnTo>
                    <a:pt x="86932" y="232447"/>
                  </a:lnTo>
                  <a:lnTo>
                    <a:pt x="31793" y="182088"/>
                  </a:lnTo>
                  <a:lnTo>
                    <a:pt x="6537" y="143726"/>
                  </a:lnTo>
                  <a:lnTo>
                    <a:pt x="1963" y="133506"/>
                  </a:lnTo>
                  <a:lnTo>
                    <a:pt x="0" y="112790"/>
                  </a:lnTo>
                  <a:lnTo>
                    <a:pt x="8272" y="70896"/>
                  </a:lnTo>
                  <a:lnTo>
                    <a:pt x="23391" y="44938"/>
                  </a:lnTo>
                  <a:lnTo>
                    <a:pt x="48278" y="22429"/>
                  </a:lnTo>
                  <a:lnTo>
                    <a:pt x="77879" y="6530"/>
                  </a:lnTo>
                  <a:lnTo>
                    <a:pt x="114465" y="0"/>
                  </a:lnTo>
                  <a:lnTo>
                    <a:pt x="149352" y="3655"/>
                  </a:lnTo>
                  <a:lnTo>
                    <a:pt x="181916" y="17735"/>
                  </a:lnTo>
                  <a:lnTo>
                    <a:pt x="208202" y="42315"/>
                  </a:lnTo>
                  <a:lnTo>
                    <a:pt x="225219" y="71824"/>
                  </a:lnTo>
                  <a:lnTo>
                    <a:pt x="226130" y="82061"/>
                  </a:lnTo>
                  <a:lnTo>
                    <a:pt x="220903" y="102795"/>
                  </a:lnTo>
                  <a:lnTo>
                    <a:pt x="195048" y="148973"/>
                  </a:lnTo>
                  <a:lnTo>
                    <a:pt x="182328" y="165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3624106" y="4098285"/>
            <a:ext cx="424753" cy="685668"/>
          </a:xfrm>
          <a:custGeom>
            <a:avLst/>
            <a:gdLst/>
            <a:ahLst/>
            <a:cxnLst/>
            <a:rect l="0" t="0" r="0" b="0"/>
            <a:pathLst>
              <a:path w="424753" h="685668">
                <a:moveTo>
                  <a:pt x="355666" y="155228"/>
                </a:moveTo>
                <a:lnTo>
                  <a:pt x="335422" y="111265"/>
                </a:lnTo>
                <a:lnTo>
                  <a:pt x="281861" y="50145"/>
                </a:lnTo>
                <a:lnTo>
                  <a:pt x="245688" y="16044"/>
                </a:lnTo>
                <a:lnTo>
                  <a:pt x="227238" y="6410"/>
                </a:lnTo>
                <a:lnTo>
                  <a:pt x="191531" y="0"/>
                </a:lnTo>
                <a:lnTo>
                  <a:pt x="168073" y="4739"/>
                </a:lnTo>
                <a:lnTo>
                  <a:pt x="114933" y="33375"/>
                </a:lnTo>
                <a:lnTo>
                  <a:pt x="68320" y="75765"/>
                </a:lnTo>
                <a:lnTo>
                  <a:pt x="26980" y="134589"/>
                </a:lnTo>
                <a:lnTo>
                  <a:pt x="14302" y="167050"/>
                </a:lnTo>
                <a:lnTo>
                  <a:pt x="3436" y="227480"/>
                </a:lnTo>
                <a:lnTo>
                  <a:pt x="0" y="285226"/>
                </a:lnTo>
                <a:lnTo>
                  <a:pt x="6254" y="335974"/>
                </a:lnTo>
                <a:lnTo>
                  <a:pt x="16371" y="396229"/>
                </a:lnTo>
                <a:lnTo>
                  <a:pt x="32624" y="439269"/>
                </a:lnTo>
                <a:lnTo>
                  <a:pt x="63356" y="502648"/>
                </a:lnTo>
                <a:lnTo>
                  <a:pt x="94867" y="562718"/>
                </a:lnTo>
                <a:lnTo>
                  <a:pt x="148699" y="621869"/>
                </a:lnTo>
                <a:lnTo>
                  <a:pt x="191897" y="662924"/>
                </a:lnTo>
                <a:lnTo>
                  <a:pt x="246059" y="684545"/>
                </a:lnTo>
                <a:lnTo>
                  <a:pt x="269517" y="685667"/>
                </a:lnTo>
                <a:lnTo>
                  <a:pt x="313173" y="676856"/>
                </a:lnTo>
                <a:lnTo>
                  <a:pt x="339436" y="661644"/>
                </a:lnTo>
                <a:lnTo>
                  <a:pt x="362035" y="642319"/>
                </a:lnTo>
                <a:lnTo>
                  <a:pt x="395677" y="580627"/>
                </a:lnTo>
                <a:lnTo>
                  <a:pt x="413049" y="518284"/>
                </a:lnTo>
                <a:lnTo>
                  <a:pt x="417122" y="468171"/>
                </a:lnTo>
                <a:lnTo>
                  <a:pt x="421617" y="411842"/>
                </a:lnTo>
                <a:lnTo>
                  <a:pt x="424752" y="388601"/>
                </a:lnTo>
                <a:lnTo>
                  <a:pt x="419847" y="328853"/>
                </a:lnTo>
                <a:lnTo>
                  <a:pt x="410631" y="268119"/>
                </a:lnTo>
                <a:lnTo>
                  <a:pt x="394114" y="208872"/>
                </a:lnTo>
                <a:lnTo>
                  <a:pt x="358545" y="153852"/>
                </a:lnTo>
                <a:lnTo>
                  <a:pt x="323997" y="97190"/>
                </a:lnTo>
                <a:lnTo>
                  <a:pt x="292495" y="604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5" name="Group 154"/>
          <p:cNvGrpSpPr/>
          <p:nvPr/>
        </p:nvGrpSpPr>
        <p:grpSpPr>
          <a:xfrm>
            <a:off x="2780454" y="3666310"/>
            <a:ext cx="5337018" cy="1397190"/>
            <a:chOff x="2780454" y="3666310"/>
            <a:chExt cx="5337018" cy="1397190"/>
          </a:xfrm>
        </p:grpSpPr>
        <p:sp>
          <p:nvSpPr>
            <p:cNvPr id="128" name="Freeform 127"/>
            <p:cNvSpPr/>
            <p:nvPr/>
          </p:nvSpPr>
          <p:spPr>
            <a:xfrm>
              <a:off x="2780454" y="3666310"/>
              <a:ext cx="2593756" cy="1397190"/>
            </a:xfrm>
            <a:custGeom>
              <a:avLst/>
              <a:gdLst/>
              <a:ahLst/>
              <a:cxnLst/>
              <a:rect l="0" t="0" r="0" b="0"/>
              <a:pathLst>
                <a:path w="2593756" h="1397190">
                  <a:moveTo>
                    <a:pt x="1115090" y="60778"/>
                  </a:moveTo>
                  <a:lnTo>
                    <a:pt x="1062062" y="75432"/>
                  </a:lnTo>
                  <a:lnTo>
                    <a:pt x="1004616" y="87806"/>
                  </a:lnTo>
                  <a:lnTo>
                    <a:pt x="946995" y="91463"/>
                  </a:lnTo>
                  <a:lnTo>
                    <a:pt x="890553" y="97774"/>
                  </a:lnTo>
                  <a:lnTo>
                    <a:pt x="834344" y="103051"/>
                  </a:lnTo>
                  <a:lnTo>
                    <a:pt x="775061" y="111025"/>
                  </a:lnTo>
                  <a:lnTo>
                    <a:pt x="724612" y="115830"/>
                  </a:lnTo>
                  <a:lnTo>
                    <a:pt x="675739" y="124663"/>
                  </a:lnTo>
                  <a:lnTo>
                    <a:pt x="628503" y="134689"/>
                  </a:lnTo>
                  <a:lnTo>
                    <a:pt x="571318" y="148557"/>
                  </a:lnTo>
                  <a:lnTo>
                    <a:pt x="520354" y="159056"/>
                  </a:lnTo>
                  <a:lnTo>
                    <a:pt x="463127" y="173084"/>
                  </a:lnTo>
                  <a:lnTo>
                    <a:pt x="414858" y="184781"/>
                  </a:lnTo>
                  <a:lnTo>
                    <a:pt x="364681" y="202544"/>
                  </a:lnTo>
                  <a:lnTo>
                    <a:pt x="305212" y="229508"/>
                  </a:lnTo>
                  <a:lnTo>
                    <a:pt x="248405" y="257364"/>
                  </a:lnTo>
                  <a:lnTo>
                    <a:pt x="185904" y="306446"/>
                  </a:lnTo>
                  <a:lnTo>
                    <a:pt x="132868" y="361815"/>
                  </a:lnTo>
                  <a:lnTo>
                    <a:pt x="83951" y="423685"/>
                  </a:lnTo>
                  <a:lnTo>
                    <a:pt x="49458" y="482351"/>
                  </a:lnTo>
                  <a:lnTo>
                    <a:pt x="27773" y="543528"/>
                  </a:lnTo>
                  <a:lnTo>
                    <a:pt x="9680" y="603765"/>
                  </a:lnTo>
                  <a:lnTo>
                    <a:pt x="2213" y="655281"/>
                  </a:lnTo>
                  <a:lnTo>
                    <a:pt x="0" y="711879"/>
                  </a:lnTo>
                  <a:lnTo>
                    <a:pt x="2465" y="765693"/>
                  </a:lnTo>
                  <a:lnTo>
                    <a:pt x="10604" y="818683"/>
                  </a:lnTo>
                  <a:lnTo>
                    <a:pt x="23544" y="868309"/>
                  </a:lnTo>
                  <a:lnTo>
                    <a:pt x="45315" y="915768"/>
                  </a:lnTo>
                  <a:lnTo>
                    <a:pt x="84113" y="978618"/>
                  </a:lnTo>
                  <a:lnTo>
                    <a:pt x="131885" y="1040630"/>
                  </a:lnTo>
                  <a:lnTo>
                    <a:pt x="188560" y="1102853"/>
                  </a:lnTo>
                  <a:lnTo>
                    <a:pt x="233813" y="1150405"/>
                  </a:lnTo>
                  <a:lnTo>
                    <a:pt x="295513" y="1194650"/>
                  </a:lnTo>
                  <a:lnTo>
                    <a:pt x="351593" y="1227422"/>
                  </a:lnTo>
                  <a:lnTo>
                    <a:pt x="410127" y="1259111"/>
                  </a:lnTo>
                  <a:lnTo>
                    <a:pt x="465501" y="1281369"/>
                  </a:lnTo>
                  <a:lnTo>
                    <a:pt x="524526" y="1306772"/>
                  </a:lnTo>
                  <a:lnTo>
                    <a:pt x="583598" y="1327261"/>
                  </a:lnTo>
                  <a:lnTo>
                    <a:pt x="643760" y="1345196"/>
                  </a:lnTo>
                  <a:lnTo>
                    <a:pt x="704585" y="1361624"/>
                  </a:lnTo>
                  <a:lnTo>
                    <a:pt x="757835" y="1368505"/>
                  </a:lnTo>
                  <a:lnTo>
                    <a:pt x="813414" y="1375193"/>
                  </a:lnTo>
                  <a:lnTo>
                    <a:pt x="869453" y="1376515"/>
                  </a:lnTo>
                  <a:lnTo>
                    <a:pt x="925582" y="1379895"/>
                  </a:lnTo>
                  <a:lnTo>
                    <a:pt x="981730" y="1385892"/>
                  </a:lnTo>
                  <a:lnTo>
                    <a:pt x="1037881" y="1394313"/>
                  </a:lnTo>
                  <a:lnTo>
                    <a:pt x="1097152" y="1397189"/>
                  </a:lnTo>
                  <a:lnTo>
                    <a:pt x="1156958" y="1394568"/>
                  </a:lnTo>
                  <a:lnTo>
                    <a:pt x="1202718" y="1390568"/>
                  </a:lnTo>
                  <a:lnTo>
                    <a:pt x="1254787" y="1387147"/>
                  </a:lnTo>
                  <a:lnTo>
                    <a:pt x="1317423" y="1379222"/>
                  </a:lnTo>
                  <a:lnTo>
                    <a:pt x="1380185" y="1371721"/>
                  </a:lnTo>
                  <a:lnTo>
                    <a:pt x="1429033" y="1362325"/>
                  </a:lnTo>
                  <a:lnTo>
                    <a:pt x="1489535" y="1355905"/>
                  </a:lnTo>
                  <a:lnTo>
                    <a:pt x="1546547" y="1344585"/>
                  </a:lnTo>
                  <a:lnTo>
                    <a:pt x="1602868" y="1336674"/>
                  </a:lnTo>
                  <a:lnTo>
                    <a:pt x="1659054" y="1326705"/>
                  </a:lnTo>
                  <a:lnTo>
                    <a:pt x="1715213" y="1316590"/>
                  </a:lnTo>
                  <a:lnTo>
                    <a:pt x="1771366" y="1308657"/>
                  </a:lnTo>
                  <a:lnTo>
                    <a:pt x="1833223" y="1284081"/>
                  </a:lnTo>
                  <a:lnTo>
                    <a:pt x="1887613" y="1268440"/>
                  </a:lnTo>
                  <a:lnTo>
                    <a:pt x="1949094" y="1250550"/>
                  </a:lnTo>
                  <a:lnTo>
                    <a:pt x="2010092" y="1232958"/>
                  </a:lnTo>
                  <a:lnTo>
                    <a:pt x="2071576" y="1215404"/>
                  </a:lnTo>
                  <a:lnTo>
                    <a:pt x="2125614" y="1197856"/>
                  </a:lnTo>
                  <a:lnTo>
                    <a:pt x="2188978" y="1173679"/>
                  </a:lnTo>
                  <a:lnTo>
                    <a:pt x="2252166" y="1142744"/>
                  </a:lnTo>
                  <a:lnTo>
                    <a:pt x="2305460" y="1111060"/>
                  </a:lnTo>
                  <a:lnTo>
                    <a:pt x="2363561" y="1072099"/>
                  </a:lnTo>
                  <a:lnTo>
                    <a:pt x="2425920" y="1022415"/>
                  </a:lnTo>
                  <a:lnTo>
                    <a:pt x="2477844" y="969740"/>
                  </a:lnTo>
                  <a:lnTo>
                    <a:pt x="2513165" y="913933"/>
                  </a:lnTo>
                  <a:lnTo>
                    <a:pt x="2541778" y="851847"/>
                  </a:lnTo>
                  <a:lnTo>
                    <a:pt x="2560782" y="797961"/>
                  </a:lnTo>
                  <a:lnTo>
                    <a:pt x="2574998" y="738885"/>
                  </a:lnTo>
                  <a:lnTo>
                    <a:pt x="2585557" y="688168"/>
                  </a:lnTo>
                  <a:lnTo>
                    <a:pt x="2593755" y="636095"/>
                  </a:lnTo>
                  <a:lnTo>
                    <a:pt x="2589815" y="583622"/>
                  </a:lnTo>
                  <a:lnTo>
                    <a:pt x="2580069" y="532199"/>
                  </a:lnTo>
                  <a:lnTo>
                    <a:pt x="2559527" y="475429"/>
                  </a:lnTo>
                  <a:lnTo>
                    <a:pt x="2541328" y="437881"/>
                  </a:lnTo>
                  <a:lnTo>
                    <a:pt x="2500816" y="383832"/>
                  </a:lnTo>
                  <a:lnTo>
                    <a:pt x="2449732" y="322653"/>
                  </a:lnTo>
                  <a:lnTo>
                    <a:pt x="2405506" y="279727"/>
                  </a:lnTo>
                  <a:lnTo>
                    <a:pt x="2347579" y="239123"/>
                  </a:lnTo>
                  <a:lnTo>
                    <a:pt x="2332007" y="226610"/>
                  </a:lnTo>
                  <a:lnTo>
                    <a:pt x="2272839" y="194308"/>
                  </a:lnTo>
                  <a:lnTo>
                    <a:pt x="2210020" y="169895"/>
                  </a:lnTo>
                  <a:lnTo>
                    <a:pt x="2157407" y="146478"/>
                  </a:lnTo>
                  <a:lnTo>
                    <a:pt x="2109057" y="126855"/>
                  </a:lnTo>
                  <a:lnTo>
                    <a:pt x="2047817" y="107668"/>
                  </a:lnTo>
                  <a:lnTo>
                    <a:pt x="1997593" y="92614"/>
                  </a:lnTo>
                  <a:lnTo>
                    <a:pt x="1942958" y="72786"/>
                  </a:lnTo>
                  <a:lnTo>
                    <a:pt x="1884339" y="58746"/>
                  </a:lnTo>
                  <a:lnTo>
                    <a:pt x="1831876" y="47178"/>
                  </a:lnTo>
                  <a:lnTo>
                    <a:pt x="1769928" y="36341"/>
                  </a:lnTo>
                  <a:lnTo>
                    <a:pt x="1716478" y="31310"/>
                  </a:lnTo>
                  <a:lnTo>
                    <a:pt x="1663731" y="22375"/>
                  </a:lnTo>
                  <a:lnTo>
                    <a:pt x="1619761" y="19764"/>
                  </a:lnTo>
                  <a:lnTo>
                    <a:pt x="1561110" y="17820"/>
                  </a:lnTo>
                  <a:lnTo>
                    <a:pt x="1504360" y="10395"/>
                  </a:lnTo>
                  <a:lnTo>
                    <a:pt x="1456207" y="5685"/>
                  </a:lnTo>
                  <a:lnTo>
                    <a:pt x="1403725" y="0"/>
                  </a:lnTo>
                  <a:lnTo>
                    <a:pt x="1361658" y="1435"/>
                  </a:lnTo>
                  <a:lnTo>
                    <a:pt x="1310414" y="6812"/>
                  </a:lnTo>
                  <a:lnTo>
                    <a:pt x="1252382" y="13332"/>
                  </a:lnTo>
                  <a:lnTo>
                    <a:pt x="1200092" y="22673"/>
                  </a:lnTo>
                  <a:lnTo>
                    <a:pt x="1147738" y="36310"/>
                  </a:lnTo>
                  <a:lnTo>
                    <a:pt x="1085262" y="53772"/>
                  </a:lnTo>
                  <a:lnTo>
                    <a:pt x="1032119" y="68189"/>
                  </a:lnTo>
                  <a:lnTo>
                    <a:pt x="1020333" y="713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13135" y="4221927"/>
              <a:ext cx="282783" cy="328209"/>
            </a:xfrm>
            <a:custGeom>
              <a:avLst/>
              <a:gdLst/>
              <a:ahLst/>
              <a:cxnLst/>
              <a:rect l="0" t="0" r="0" b="0"/>
              <a:pathLst>
                <a:path w="282783" h="328209">
                  <a:moveTo>
                    <a:pt x="51155" y="221099"/>
                  </a:moveTo>
                  <a:lnTo>
                    <a:pt x="112266" y="257015"/>
                  </a:lnTo>
                  <a:lnTo>
                    <a:pt x="166697" y="291397"/>
                  </a:lnTo>
                  <a:lnTo>
                    <a:pt x="224527" y="324347"/>
                  </a:lnTo>
                  <a:lnTo>
                    <a:pt x="226397" y="327366"/>
                  </a:lnTo>
                  <a:lnTo>
                    <a:pt x="224135" y="328208"/>
                  </a:lnTo>
                  <a:lnTo>
                    <a:pt x="211093" y="324855"/>
                  </a:lnTo>
                  <a:lnTo>
                    <a:pt x="156936" y="297182"/>
                  </a:lnTo>
                  <a:lnTo>
                    <a:pt x="93492" y="249109"/>
                  </a:lnTo>
                  <a:lnTo>
                    <a:pt x="32512" y="200037"/>
                  </a:lnTo>
                  <a:lnTo>
                    <a:pt x="2499" y="171965"/>
                  </a:lnTo>
                  <a:lnTo>
                    <a:pt x="0" y="164946"/>
                  </a:lnTo>
                  <a:lnTo>
                    <a:pt x="674" y="157928"/>
                  </a:lnTo>
                  <a:lnTo>
                    <a:pt x="7662" y="143890"/>
                  </a:lnTo>
                  <a:lnTo>
                    <a:pt x="18567" y="129852"/>
                  </a:lnTo>
                  <a:lnTo>
                    <a:pt x="73048" y="96803"/>
                  </a:lnTo>
                  <a:lnTo>
                    <a:pt x="136417" y="66098"/>
                  </a:lnTo>
                  <a:lnTo>
                    <a:pt x="191739" y="44122"/>
                  </a:lnTo>
                  <a:lnTo>
                    <a:pt x="250299" y="13450"/>
                  </a:lnTo>
                  <a:lnTo>
                    <a:pt x="2827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43233" y="4232455"/>
              <a:ext cx="789638" cy="157929"/>
            </a:xfrm>
            <a:custGeom>
              <a:avLst/>
              <a:gdLst/>
              <a:ahLst/>
              <a:cxnLst/>
              <a:rect l="0" t="0" r="0" b="0"/>
              <a:pathLst>
                <a:path w="789638" h="157929">
                  <a:moveTo>
                    <a:pt x="0" y="157928"/>
                  </a:moveTo>
                  <a:lnTo>
                    <a:pt x="42691" y="154808"/>
                  </a:lnTo>
                  <a:lnTo>
                    <a:pt x="95521" y="148863"/>
                  </a:lnTo>
                  <a:lnTo>
                    <a:pt x="145156" y="147833"/>
                  </a:lnTo>
                  <a:lnTo>
                    <a:pt x="205924" y="147485"/>
                  </a:lnTo>
                  <a:lnTo>
                    <a:pt x="266107" y="147417"/>
                  </a:lnTo>
                  <a:lnTo>
                    <a:pt x="328385" y="141814"/>
                  </a:lnTo>
                  <a:lnTo>
                    <a:pt x="391551" y="142736"/>
                  </a:lnTo>
                  <a:lnTo>
                    <a:pt x="446101" y="132440"/>
                  </a:lnTo>
                  <a:lnTo>
                    <a:pt x="501936" y="120311"/>
                  </a:lnTo>
                  <a:lnTo>
                    <a:pt x="558026" y="113583"/>
                  </a:lnTo>
                  <a:lnTo>
                    <a:pt x="614165" y="95746"/>
                  </a:lnTo>
                  <a:lnTo>
                    <a:pt x="672900" y="71173"/>
                  </a:lnTo>
                  <a:lnTo>
                    <a:pt x="733580" y="32207"/>
                  </a:lnTo>
                  <a:lnTo>
                    <a:pt x="7896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64456" y="3927129"/>
              <a:ext cx="242156" cy="372655"/>
            </a:xfrm>
            <a:custGeom>
              <a:avLst/>
              <a:gdLst/>
              <a:ahLst/>
              <a:cxnLst/>
              <a:rect l="0" t="0" r="0" b="0"/>
              <a:pathLst>
                <a:path w="242156" h="372655">
                  <a:moveTo>
                    <a:pt x="0" y="84228"/>
                  </a:moveTo>
                  <a:lnTo>
                    <a:pt x="42662" y="139887"/>
                  </a:lnTo>
                  <a:lnTo>
                    <a:pt x="75888" y="190759"/>
                  </a:lnTo>
                  <a:lnTo>
                    <a:pt x="115075" y="247558"/>
                  </a:lnTo>
                  <a:lnTo>
                    <a:pt x="159448" y="310241"/>
                  </a:lnTo>
                  <a:lnTo>
                    <a:pt x="206578" y="369468"/>
                  </a:lnTo>
                  <a:lnTo>
                    <a:pt x="213757" y="372654"/>
                  </a:lnTo>
                  <a:lnTo>
                    <a:pt x="220883" y="371269"/>
                  </a:lnTo>
                  <a:lnTo>
                    <a:pt x="227974" y="366836"/>
                  </a:lnTo>
                  <a:lnTo>
                    <a:pt x="231531" y="359201"/>
                  </a:lnTo>
                  <a:lnTo>
                    <a:pt x="231845" y="300131"/>
                  </a:lnTo>
                  <a:lnTo>
                    <a:pt x="231670" y="236926"/>
                  </a:lnTo>
                  <a:lnTo>
                    <a:pt x="232809" y="186664"/>
                  </a:lnTo>
                  <a:lnTo>
                    <a:pt x="239962" y="124046"/>
                  </a:lnTo>
                  <a:lnTo>
                    <a:pt x="241505" y="73019"/>
                  </a:lnTo>
                  <a:lnTo>
                    <a:pt x="241963" y="30214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93157" y="4105565"/>
              <a:ext cx="124025" cy="165007"/>
            </a:xfrm>
            <a:custGeom>
              <a:avLst/>
              <a:gdLst/>
              <a:ahLst/>
              <a:cxnLst/>
              <a:rect l="0" t="0" r="0" b="0"/>
              <a:pathLst>
                <a:path w="124025" h="165007">
                  <a:moveTo>
                    <a:pt x="92438" y="21606"/>
                  </a:moveTo>
                  <a:lnTo>
                    <a:pt x="86849" y="4838"/>
                  </a:lnTo>
                  <a:lnTo>
                    <a:pt x="80524" y="1069"/>
                  </a:lnTo>
                  <a:lnTo>
                    <a:pt x="61017" y="0"/>
                  </a:lnTo>
                  <a:lnTo>
                    <a:pt x="42988" y="6544"/>
                  </a:lnTo>
                  <a:lnTo>
                    <a:pt x="34905" y="11565"/>
                  </a:lnTo>
                  <a:lnTo>
                    <a:pt x="22805" y="26502"/>
                  </a:lnTo>
                  <a:lnTo>
                    <a:pt x="5504" y="64687"/>
                  </a:lnTo>
                  <a:lnTo>
                    <a:pt x="0" y="101181"/>
                  </a:lnTo>
                  <a:lnTo>
                    <a:pt x="3958" y="136040"/>
                  </a:lnTo>
                  <a:lnTo>
                    <a:pt x="12560" y="154744"/>
                  </a:lnTo>
                  <a:lnTo>
                    <a:pt x="18130" y="163007"/>
                  </a:lnTo>
                  <a:lnTo>
                    <a:pt x="24182" y="165006"/>
                  </a:lnTo>
                  <a:lnTo>
                    <a:pt x="30557" y="162830"/>
                  </a:lnTo>
                  <a:lnTo>
                    <a:pt x="37146" y="157869"/>
                  </a:lnTo>
                  <a:lnTo>
                    <a:pt x="47588" y="139879"/>
                  </a:lnTo>
                  <a:lnTo>
                    <a:pt x="56923" y="103443"/>
                  </a:lnTo>
                  <a:lnTo>
                    <a:pt x="58233" y="90202"/>
                  </a:lnTo>
                  <a:lnTo>
                    <a:pt x="61446" y="83714"/>
                  </a:lnTo>
                  <a:lnTo>
                    <a:pt x="65928" y="81729"/>
                  </a:lnTo>
                  <a:lnTo>
                    <a:pt x="71255" y="82745"/>
                  </a:lnTo>
                  <a:lnTo>
                    <a:pt x="83413" y="93232"/>
                  </a:lnTo>
                  <a:lnTo>
                    <a:pt x="96616" y="106082"/>
                  </a:lnTo>
                  <a:lnTo>
                    <a:pt x="124024" y="116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53706" y="4053471"/>
              <a:ext cx="47704" cy="179311"/>
            </a:xfrm>
            <a:custGeom>
              <a:avLst/>
              <a:gdLst/>
              <a:ahLst/>
              <a:cxnLst/>
              <a:rect l="0" t="0" r="0" b="0"/>
              <a:pathLst>
                <a:path w="47704" h="179311">
                  <a:moveTo>
                    <a:pt x="5589" y="63171"/>
                  </a:moveTo>
                  <a:lnTo>
                    <a:pt x="0" y="79939"/>
                  </a:lnTo>
                  <a:lnTo>
                    <a:pt x="3495" y="97529"/>
                  </a:lnTo>
                  <a:lnTo>
                    <a:pt x="24031" y="148934"/>
                  </a:lnTo>
                  <a:lnTo>
                    <a:pt x="38479" y="179310"/>
                  </a:lnTo>
                  <a:lnTo>
                    <a:pt x="39215" y="179202"/>
                  </a:lnTo>
                  <a:lnTo>
                    <a:pt x="31989" y="153811"/>
                  </a:lnTo>
                  <a:lnTo>
                    <a:pt x="10684" y="101623"/>
                  </a:lnTo>
                  <a:lnTo>
                    <a:pt x="9023" y="76752"/>
                  </a:lnTo>
                  <a:lnTo>
                    <a:pt x="12184" y="53999"/>
                  </a:lnTo>
                  <a:lnTo>
                    <a:pt x="20609" y="35308"/>
                  </a:lnTo>
                  <a:lnTo>
                    <a:pt x="477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85637" y="4074528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14654" y="58617"/>
                  </a:lnTo>
                  <a:lnTo>
                    <a:pt x="35433" y="102046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54052" y="395871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54052" y="3969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955676" y="4036642"/>
              <a:ext cx="130004" cy="111587"/>
            </a:xfrm>
            <a:custGeom>
              <a:avLst/>
              <a:gdLst/>
              <a:ahLst/>
              <a:cxnLst/>
              <a:rect l="0" t="0" r="0" b="0"/>
              <a:pathLst>
                <a:path w="130004" h="111587">
                  <a:moveTo>
                    <a:pt x="87889" y="48415"/>
                  </a:moveTo>
                  <a:lnTo>
                    <a:pt x="78313" y="24368"/>
                  </a:lnTo>
                  <a:lnTo>
                    <a:pt x="67645" y="10041"/>
                  </a:lnTo>
                  <a:lnTo>
                    <a:pt x="48866" y="2114"/>
                  </a:lnTo>
                  <a:lnTo>
                    <a:pt x="37307" y="0"/>
                  </a:lnTo>
                  <a:lnTo>
                    <a:pt x="28431" y="2100"/>
                  </a:lnTo>
                  <a:lnTo>
                    <a:pt x="21344" y="7010"/>
                  </a:lnTo>
                  <a:lnTo>
                    <a:pt x="10350" y="21824"/>
                  </a:lnTo>
                  <a:lnTo>
                    <a:pt x="1564" y="40106"/>
                  </a:lnTo>
                  <a:lnTo>
                    <a:pt x="0" y="59930"/>
                  </a:lnTo>
                  <a:lnTo>
                    <a:pt x="8526" y="101252"/>
                  </a:lnTo>
                  <a:lnTo>
                    <a:pt x="13924" y="107036"/>
                  </a:lnTo>
                  <a:lnTo>
                    <a:pt x="21031" y="109723"/>
                  </a:lnTo>
                  <a:lnTo>
                    <a:pt x="29279" y="110344"/>
                  </a:lnTo>
                  <a:lnTo>
                    <a:pt x="35947" y="107248"/>
                  </a:lnTo>
                  <a:lnTo>
                    <a:pt x="46476" y="94450"/>
                  </a:lnTo>
                  <a:lnTo>
                    <a:pt x="53392" y="61925"/>
                  </a:lnTo>
                  <a:lnTo>
                    <a:pt x="56702" y="57422"/>
                  </a:lnTo>
                  <a:lnTo>
                    <a:pt x="61249" y="57929"/>
                  </a:lnTo>
                  <a:lnTo>
                    <a:pt x="72539" y="67851"/>
                  </a:lnTo>
                  <a:lnTo>
                    <a:pt x="93219" y="90828"/>
                  </a:lnTo>
                  <a:lnTo>
                    <a:pt x="130003" y="11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54093" y="3832373"/>
              <a:ext cx="185324" cy="297898"/>
            </a:xfrm>
            <a:custGeom>
              <a:avLst/>
              <a:gdLst/>
              <a:ahLst/>
              <a:cxnLst/>
              <a:rect l="0" t="0" r="0" b="0"/>
              <a:pathLst>
                <a:path w="185324" h="297898">
                  <a:moveTo>
                    <a:pt x="0" y="0"/>
                  </a:moveTo>
                  <a:lnTo>
                    <a:pt x="5590" y="58617"/>
                  </a:lnTo>
                  <a:lnTo>
                    <a:pt x="17959" y="112791"/>
                  </a:lnTo>
                  <a:lnTo>
                    <a:pt x="31666" y="168552"/>
                  </a:lnTo>
                  <a:lnTo>
                    <a:pt x="51229" y="224627"/>
                  </a:lnTo>
                  <a:lnTo>
                    <a:pt x="73051" y="283347"/>
                  </a:lnTo>
                  <a:lnTo>
                    <a:pt x="78091" y="297897"/>
                  </a:lnTo>
                  <a:lnTo>
                    <a:pt x="74913" y="275523"/>
                  </a:lnTo>
                  <a:lnTo>
                    <a:pt x="67793" y="221333"/>
                  </a:lnTo>
                  <a:lnTo>
                    <a:pt x="70295" y="200145"/>
                  </a:lnTo>
                  <a:lnTo>
                    <a:pt x="78425" y="182150"/>
                  </a:lnTo>
                  <a:lnTo>
                    <a:pt x="83869" y="174076"/>
                  </a:lnTo>
                  <a:lnTo>
                    <a:pt x="99276" y="161985"/>
                  </a:lnTo>
                  <a:lnTo>
                    <a:pt x="108298" y="157123"/>
                  </a:lnTo>
                  <a:lnTo>
                    <a:pt x="116653" y="156221"/>
                  </a:lnTo>
                  <a:lnTo>
                    <a:pt x="132174" y="161458"/>
                  </a:lnTo>
                  <a:lnTo>
                    <a:pt x="154067" y="177561"/>
                  </a:lnTo>
                  <a:lnTo>
                    <a:pt x="175371" y="202739"/>
                  </a:lnTo>
                  <a:lnTo>
                    <a:pt x="183228" y="225417"/>
                  </a:lnTo>
                  <a:lnTo>
                    <a:pt x="185323" y="238015"/>
                  </a:lnTo>
                  <a:lnTo>
                    <a:pt x="183210" y="247584"/>
                  </a:lnTo>
                  <a:lnTo>
                    <a:pt x="178292" y="255133"/>
                  </a:lnTo>
                  <a:lnTo>
                    <a:pt x="145183" y="281244"/>
                  </a:lnTo>
                  <a:lnTo>
                    <a:pt x="122237" y="288774"/>
                  </a:lnTo>
                  <a:lnTo>
                    <a:pt x="96442" y="290950"/>
                  </a:lnTo>
                  <a:lnTo>
                    <a:pt x="51112" y="285935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12021" y="3790259"/>
              <a:ext cx="84229" cy="315856"/>
            </a:xfrm>
            <a:custGeom>
              <a:avLst/>
              <a:gdLst/>
              <a:ahLst/>
              <a:cxnLst/>
              <a:rect l="0" t="0" r="0" b="0"/>
              <a:pathLst>
                <a:path w="84229" h="315856">
                  <a:moveTo>
                    <a:pt x="0" y="0"/>
                  </a:moveTo>
                  <a:lnTo>
                    <a:pt x="3119" y="57264"/>
                  </a:lnTo>
                  <a:lnTo>
                    <a:pt x="20243" y="118156"/>
                  </a:lnTo>
                  <a:lnTo>
                    <a:pt x="38920" y="175244"/>
                  </a:lnTo>
                  <a:lnTo>
                    <a:pt x="60807" y="231581"/>
                  </a:lnTo>
                  <a:lnTo>
                    <a:pt x="76742" y="287769"/>
                  </a:lnTo>
                  <a:lnTo>
                    <a:pt x="8422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311076" y="3886692"/>
              <a:ext cx="104309" cy="152778"/>
            </a:xfrm>
            <a:custGeom>
              <a:avLst/>
              <a:gdLst/>
              <a:ahLst/>
              <a:cxnLst/>
              <a:rect l="0" t="0" r="0" b="0"/>
              <a:pathLst>
                <a:path w="104309" h="152778">
                  <a:moveTo>
                    <a:pt x="6230" y="145722"/>
                  </a:moveTo>
                  <a:lnTo>
                    <a:pt x="24211" y="121676"/>
                  </a:lnTo>
                  <a:lnTo>
                    <a:pt x="86622" y="65024"/>
                  </a:lnTo>
                  <a:lnTo>
                    <a:pt x="102320" y="38364"/>
                  </a:lnTo>
                  <a:lnTo>
                    <a:pt x="104308" y="18459"/>
                  </a:lnTo>
                  <a:lnTo>
                    <a:pt x="103200" y="8237"/>
                  </a:lnTo>
                  <a:lnTo>
                    <a:pt x="98953" y="2593"/>
                  </a:lnTo>
                  <a:lnTo>
                    <a:pt x="92611" y="0"/>
                  </a:lnTo>
                  <a:lnTo>
                    <a:pt x="76207" y="238"/>
                  </a:lnTo>
                  <a:lnTo>
                    <a:pt x="57217" y="4244"/>
                  </a:lnTo>
                  <a:lnTo>
                    <a:pt x="32385" y="18664"/>
                  </a:lnTo>
                  <a:lnTo>
                    <a:pt x="10210" y="48934"/>
                  </a:lnTo>
                  <a:lnTo>
                    <a:pt x="0" y="87538"/>
                  </a:lnTo>
                  <a:lnTo>
                    <a:pt x="2564" y="123023"/>
                  </a:lnTo>
                  <a:lnTo>
                    <a:pt x="7295" y="131760"/>
                  </a:lnTo>
                  <a:lnTo>
                    <a:pt x="21912" y="144586"/>
                  </a:lnTo>
                  <a:lnTo>
                    <a:pt x="43225" y="151066"/>
                  </a:lnTo>
                  <a:lnTo>
                    <a:pt x="65955" y="152777"/>
                  </a:lnTo>
                  <a:lnTo>
                    <a:pt x="100986" y="145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48725" y="4474611"/>
              <a:ext cx="263214" cy="305443"/>
            </a:xfrm>
            <a:custGeom>
              <a:avLst/>
              <a:gdLst/>
              <a:ahLst/>
              <a:cxnLst/>
              <a:rect l="0" t="0" r="0" b="0"/>
              <a:pathLst>
                <a:path w="263214" h="305443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7958" y="173388"/>
                  </a:lnTo>
                  <a:lnTo>
                    <a:pt x="31667" y="226232"/>
                  </a:lnTo>
                  <a:lnTo>
                    <a:pt x="45640" y="281124"/>
                  </a:lnTo>
                  <a:lnTo>
                    <a:pt x="51484" y="290361"/>
                  </a:lnTo>
                  <a:lnTo>
                    <a:pt x="67335" y="303745"/>
                  </a:lnTo>
                  <a:lnTo>
                    <a:pt x="75306" y="305442"/>
                  </a:lnTo>
                  <a:lnTo>
                    <a:pt x="82960" y="304233"/>
                  </a:lnTo>
                  <a:lnTo>
                    <a:pt x="143923" y="284173"/>
                  </a:lnTo>
                  <a:lnTo>
                    <a:pt x="202864" y="270212"/>
                  </a:lnTo>
                  <a:lnTo>
                    <a:pt x="26321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548725" y="4548311"/>
              <a:ext cx="126343" cy="73700"/>
            </a:xfrm>
            <a:custGeom>
              <a:avLst/>
              <a:gdLst/>
              <a:ahLst/>
              <a:cxnLst/>
              <a:rect l="0" t="0" r="0" b="0"/>
              <a:pathLst>
                <a:path w="126343" h="73700">
                  <a:moveTo>
                    <a:pt x="126342" y="0"/>
                  </a:moveTo>
                  <a:lnTo>
                    <a:pt x="72467" y="28680"/>
                  </a:lnTo>
                  <a:lnTo>
                    <a:pt x="9287" y="6770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559253" y="4379855"/>
              <a:ext cx="189515" cy="73700"/>
            </a:xfrm>
            <a:custGeom>
              <a:avLst/>
              <a:gdLst/>
              <a:ahLst/>
              <a:cxnLst/>
              <a:rect l="0" t="0" r="0" b="0"/>
              <a:pathLst>
                <a:path w="189515" h="73700">
                  <a:moveTo>
                    <a:pt x="189514" y="0"/>
                  </a:moveTo>
                  <a:lnTo>
                    <a:pt x="146822" y="3119"/>
                  </a:lnTo>
                  <a:lnTo>
                    <a:pt x="99582" y="20243"/>
                  </a:lnTo>
                  <a:lnTo>
                    <a:pt x="42750" y="498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85637" y="4495668"/>
              <a:ext cx="94758" cy="200042"/>
            </a:xfrm>
            <a:custGeom>
              <a:avLst/>
              <a:gdLst/>
              <a:ahLst/>
              <a:cxnLst/>
              <a:rect l="0" t="0" r="0" b="0"/>
              <a:pathLst>
                <a:path w="94758" h="200042">
                  <a:moveTo>
                    <a:pt x="94757" y="0"/>
                  </a:moveTo>
                  <a:lnTo>
                    <a:pt x="77989" y="11179"/>
                  </a:lnTo>
                  <a:lnTo>
                    <a:pt x="66637" y="26025"/>
                  </a:lnTo>
                  <a:lnTo>
                    <a:pt x="46080" y="82759"/>
                  </a:lnTo>
                  <a:lnTo>
                    <a:pt x="28136" y="14558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822466" y="4537782"/>
              <a:ext cx="178985" cy="84229"/>
            </a:xfrm>
            <a:custGeom>
              <a:avLst/>
              <a:gdLst/>
              <a:ahLst/>
              <a:cxnLst/>
              <a:rect l="0" t="0" r="0" b="0"/>
              <a:pathLst>
                <a:path w="178985" h="84229">
                  <a:moveTo>
                    <a:pt x="178984" y="84228"/>
                  </a:moveTo>
                  <a:lnTo>
                    <a:pt x="125109" y="49481"/>
                  </a:lnTo>
                  <a:lnTo>
                    <a:pt x="67948" y="22995"/>
                  </a:lnTo>
                  <a:lnTo>
                    <a:pt x="17397" y="38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039332" y="4416215"/>
              <a:ext cx="112781" cy="324472"/>
            </a:xfrm>
            <a:custGeom>
              <a:avLst/>
              <a:gdLst/>
              <a:ahLst/>
              <a:cxnLst/>
              <a:rect l="0" t="0" r="0" b="0"/>
              <a:pathLst>
                <a:path w="112781" h="324472">
                  <a:moveTo>
                    <a:pt x="14761" y="132096"/>
                  </a:moveTo>
                  <a:lnTo>
                    <a:pt x="30402" y="150076"/>
                  </a:lnTo>
                  <a:lnTo>
                    <a:pt x="49605" y="201837"/>
                  </a:lnTo>
                  <a:lnTo>
                    <a:pt x="72250" y="261599"/>
                  </a:lnTo>
                  <a:lnTo>
                    <a:pt x="100594" y="320638"/>
                  </a:lnTo>
                  <a:lnTo>
                    <a:pt x="101229" y="324471"/>
                  </a:lnTo>
                  <a:lnTo>
                    <a:pt x="99312" y="323517"/>
                  </a:lnTo>
                  <a:lnTo>
                    <a:pt x="95696" y="319371"/>
                  </a:lnTo>
                  <a:lnTo>
                    <a:pt x="74442" y="258780"/>
                  </a:lnTo>
                  <a:lnTo>
                    <a:pt x="53367" y="195296"/>
                  </a:lnTo>
                  <a:lnTo>
                    <a:pt x="23243" y="132098"/>
                  </a:lnTo>
                  <a:lnTo>
                    <a:pt x="851" y="68925"/>
                  </a:lnTo>
                  <a:lnTo>
                    <a:pt x="0" y="47868"/>
                  </a:lnTo>
                  <a:lnTo>
                    <a:pt x="4691" y="27981"/>
                  </a:lnTo>
                  <a:lnTo>
                    <a:pt x="14575" y="11343"/>
                  </a:lnTo>
                  <a:lnTo>
                    <a:pt x="22826" y="5970"/>
                  </a:lnTo>
                  <a:lnTo>
                    <a:pt x="44472" y="0"/>
                  </a:lnTo>
                  <a:lnTo>
                    <a:pt x="54455" y="1918"/>
                  </a:lnTo>
                  <a:lnTo>
                    <a:pt x="79685" y="20215"/>
                  </a:lnTo>
                  <a:lnTo>
                    <a:pt x="94699" y="34018"/>
                  </a:lnTo>
                  <a:lnTo>
                    <a:pt x="110716" y="66121"/>
                  </a:lnTo>
                  <a:lnTo>
                    <a:pt x="112780" y="91855"/>
                  </a:lnTo>
                  <a:lnTo>
                    <a:pt x="108627" y="116550"/>
                  </a:lnTo>
                  <a:lnTo>
                    <a:pt x="98983" y="135325"/>
                  </a:lnTo>
                  <a:lnTo>
                    <a:pt x="91966" y="141268"/>
                  </a:lnTo>
                  <a:lnTo>
                    <a:pt x="56875" y="153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201492" y="4327212"/>
              <a:ext cx="73553" cy="217491"/>
            </a:xfrm>
            <a:custGeom>
              <a:avLst/>
              <a:gdLst/>
              <a:ahLst/>
              <a:cxnLst/>
              <a:rect l="0" t="0" r="0" b="0"/>
              <a:pathLst>
                <a:path w="73553" h="217491">
                  <a:moveTo>
                    <a:pt x="0" y="94757"/>
                  </a:moveTo>
                  <a:lnTo>
                    <a:pt x="9575" y="118803"/>
                  </a:lnTo>
                  <a:lnTo>
                    <a:pt x="49878" y="179878"/>
                  </a:lnTo>
                  <a:lnTo>
                    <a:pt x="65472" y="207715"/>
                  </a:lnTo>
                  <a:lnTo>
                    <a:pt x="73552" y="217490"/>
                  </a:lnTo>
                  <a:lnTo>
                    <a:pt x="49411" y="163893"/>
                  </a:lnTo>
                  <a:lnTo>
                    <a:pt x="13364" y="103614"/>
                  </a:lnTo>
                  <a:lnTo>
                    <a:pt x="8909" y="93642"/>
                  </a:lnTo>
                  <a:lnTo>
                    <a:pt x="7079" y="70085"/>
                  </a:lnTo>
                  <a:lnTo>
                    <a:pt x="11335" y="46357"/>
                  </a:lnTo>
                  <a:lnTo>
                    <a:pt x="30012" y="15179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279551" y="4337339"/>
              <a:ext cx="143041" cy="144806"/>
            </a:xfrm>
            <a:custGeom>
              <a:avLst/>
              <a:gdLst/>
              <a:ahLst/>
              <a:cxnLst/>
              <a:rect l="0" t="0" r="0" b="0"/>
              <a:pathLst>
                <a:path w="143041" h="144806">
                  <a:moveTo>
                    <a:pt x="16698" y="95158"/>
                  </a:moveTo>
                  <a:lnTo>
                    <a:pt x="70572" y="77200"/>
                  </a:lnTo>
                  <a:lnTo>
                    <a:pt x="100121" y="65791"/>
                  </a:lnTo>
                  <a:lnTo>
                    <a:pt x="116555" y="54420"/>
                  </a:lnTo>
                  <a:lnTo>
                    <a:pt x="128539" y="38448"/>
                  </a:lnTo>
                  <a:lnTo>
                    <a:pt x="133373" y="29275"/>
                  </a:lnTo>
                  <a:lnTo>
                    <a:pt x="133085" y="20820"/>
                  </a:lnTo>
                  <a:lnTo>
                    <a:pt x="129385" y="12844"/>
                  </a:lnTo>
                  <a:lnTo>
                    <a:pt x="123407" y="5187"/>
                  </a:lnTo>
                  <a:lnTo>
                    <a:pt x="114744" y="1252"/>
                  </a:lnTo>
                  <a:lnTo>
                    <a:pt x="92639" y="0"/>
                  </a:lnTo>
                  <a:lnTo>
                    <a:pt x="59476" y="5872"/>
                  </a:lnTo>
                  <a:lnTo>
                    <a:pt x="41170" y="18040"/>
                  </a:lnTo>
                  <a:lnTo>
                    <a:pt x="10353" y="54449"/>
                  </a:lnTo>
                  <a:lnTo>
                    <a:pt x="2179" y="77845"/>
                  </a:lnTo>
                  <a:lnTo>
                    <a:pt x="0" y="90635"/>
                  </a:lnTo>
                  <a:lnTo>
                    <a:pt x="3817" y="111085"/>
                  </a:lnTo>
                  <a:lnTo>
                    <a:pt x="8111" y="119814"/>
                  </a:lnTo>
                  <a:lnTo>
                    <a:pt x="22239" y="132633"/>
                  </a:lnTo>
                  <a:lnTo>
                    <a:pt x="41387" y="141059"/>
                  </a:lnTo>
                  <a:lnTo>
                    <a:pt x="65496" y="144805"/>
                  </a:lnTo>
                  <a:lnTo>
                    <a:pt x="88689" y="140230"/>
                  </a:lnTo>
                  <a:lnTo>
                    <a:pt x="118357" y="130740"/>
                  </a:lnTo>
                  <a:lnTo>
                    <a:pt x="143040" y="126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411302" y="4242984"/>
              <a:ext cx="139000" cy="200043"/>
            </a:xfrm>
            <a:custGeom>
              <a:avLst/>
              <a:gdLst/>
              <a:ahLst/>
              <a:cxnLst/>
              <a:rect l="0" t="0" r="0" b="0"/>
              <a:pathLst>
                <a:path w="139000" h="200043">
                  <a:moveTo>
                    <a:pt x="63931" y="0"/>
                  </a:moveTo>
                  <a:lnTo>
                    <a:pt x="4338" y="49498"/>
                  </a:lnTo>
                  <a:lnTo>
                    <a:pt x="806" y="57565"/>
                  </a:lnTo>
                  <a:lnTo>
                    <a:pt x="0" y="75888"/>
                  </a:lnTo>
                  <a:lnTo>
                    <a:pt x="3763" y="81007"/>
                  </a:lnTo>
                  <a:lnTo>
                    <a:pt x="9781" y="83251"/>
                  </a:lnTo>
                  <a:lnTo>
                    <a:pt x="62996" y="85269"/>
                  </a:lnTo>
                  <a:lnTo>
                    <a:pt x="100958" y="93765"/>
                  </a:lnTo>
                  <a:lnTo>
                    <a:pt x="119772" y="104454"/>
                  </a:lnTo>
                  <a:lnTo>
                    <a:pt x="132813" y="120124"/>
                  </a:lnTo>
                  <a:lnTo>
                    <a:pt x="137928" y="129216"/>
                  </a:lnTo>
                  <a:lnTo>
                    <a:pt x="138999" y="138786"/>
                  </a:lnTo>
                  <a:lnTo>
                    <a:pt x="133949" y="158779"/>
                  </a:lnTo>
                  <a:lnTo>
                    <a:pt x="120787" y="173124"/>
                  </a:lnTo>
                  <a:lnTo>
                    <a:pt x="74459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561615" y="4179813"/>
              <a:ext cx="110248" cy="178986"/>
            </a:xfrm>
            <a:custGeom>
              <a:avLst/>
              <a:gdLst/>
              <a:ahLst/>
              <a:cxnLst/>
              <a:rect l="0" t="0" r="0" b="0"/>
              <a:pathLst>
                <a:path w="110248" h="178986">
                  <a:moveTo>
                    <a:pt x="39960" y="0"/>
                  </a:moveTo>
                  <a:lnTo>
                    <a:pt x="24319" y="17981"/>
                  </a:lnTo>
                  <a:lnTo>
                    <a:pt x="5116" y="64152"/>
                  </a:lnTo>
                  <a:lnTo>
                    <a:pt x="0" y="100636"/>
                  </a:lnTo>
                  <a:lnTo>
                    <a:pt x="2791" y="108035"/>
                  </a:lnTo>
                  <a:lnTo>
                    <a:pt x="8162" y="111798"/>
                  </a:lnTo>
                  <a:lnTo>
                    <a:pt x="23487" y="112859"/>
                  </a:lnTo>
                  <a:lnTo>
                    <a:pt x="53017" y="109219"/>
                  </a:lnTo>
                  <a:lnTo>
                    <a:pt x="77738" y="112103"/>
                  </a:lnTo>
                  <a:lnTo>
                    <a:pt x="98084" y="120403"/>
                  </a:lnTo>
                  <a:lnTo>
                    <a:pt x="106785" y="125893"/>
                  </a:lnTo>
                  <a:lnTo>
                    <a:pt x="110247" y="131892"/>
                  </a:lnTo>
                  <a:lnTo>
                    <a:pt x="110215" y="138231"/>
                  </a:lnTo>
                  <a:lnTo>
                    <a:pt x="107854" y="144796"/>
                  </a:lnTo>
                  <a:lnTo>
                    <a:pt x="92751" y="155211"/>
                  </a:lnTo>
                  <a:lnTo>
                    <a:pt x="29431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717388" y="4190342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20244" y="58616"/>
                  </a:lnTo>
                  <a:lnTo>
                    <a:pt x="46759" y="108975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675274" y="409558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804738" y="4127171"/>
              <a:ext cx="94883" cy="148108"/>
            </a:xfrm>
            <a:custGeom>
              <a:avLst/>
              <a:gdLst/>
              <a:ahLst/>
              <a:cxnLst/>
              <a:rect l="0" t="0" r="0" b="0"/>
              <a:pathLst>
                <a:path w="94883" h="148108">
                  <a:moveTo>
                    <a:pt x="17935" y="21057"/>
                  </a:moveTo>
                  <a:lnTo>
                    <a:pt x="6757" y="32235"/>
                  </a:lnTo>
                  <a:lnTo>
                    <a:pt x="1269" y="50201"/>
                  </a:lnTo>
                  <a:lnTo>
                    <a:pt x="0" y="72614"/>
                  </a:lnTo>
                  <a:lnTo>
                    <a:pt x="11790" y="126199"/>
                  </a:lnTo>
                  <a:lnTo>
                    <a:pt x="17348" y="134435"/>
                  </a:lnTo>
                  <a:lnTo>
                    <a:pt x="32882" y="146706"/>
                  </a:lnTo>
                  <a:lnTo>
                    <a:pt x="40768" y="148107"/>
                  </a:lnTo>
                  <a:lnTo>
                    <a:pt x="48365" y="146701"/>
                  </a:lnTo>
                  <a:lnTo>
                    <a:pt x="70235" y="133544"/>
                  </a:lnTo>
                  <a:lnTo>
                    <a:pt x="77368" y="127634"/>
                  </a:lnTo>
                  <a:lnTo>
                    <a:pt x="88414" y="108589"/>
                  </a:lnTo>
                  <a:lnTo>
                    <a:pt x="94882" y="85696"/>
                  </a:lnTo>
                  <a:lnTo>
                    <a:pt x="93858" y="63823"/>
                  </a:lnTo>
                  <a:lnTo>
                    <a:pt x="86384" y="45523"/>
                  </a:lnTo>
                  <a:lnTo>
                    <a:pt x="74093" y="29591"/>
                  </a:lnTo>
                  <a:lnTo>
                    <a:pt x="48612" y="9807"/>
                  </a:lnTo>
                  <a:lnTo>
                    <a:pt x="179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949015" y="4020271"/>
              <a:ext cx="168457" cy="195292"/>
            </a:xfrm>
            <a:custGeom>
              <a:avLst/>
              <a:gdLst/>
              <a:ahLst/>
              <a:cxnLst/>
              <a:rect l="0" t="0" r="0" b="0"/>
              <a:pathLst>
                <a:path w="168457" h="195292">
                  <a:moveTo>
                    <a:pt x="0" y="127957"/>
                  </a:moveTo>
                  <a:lnTo>
                    <a:pt x="16768" y="139135"/>
                  </a:lnTo>
                  <a:lnTo>
                    <a:pt x="28119" y="153982"/>
                  </a:lnTo>
                  <a:lnTo>
                    <a:pt x="44939" y="192109"/>
                  </a:lnTo>
                  <a:lnTo>
                    <a:pt x="45167" y="195291"/>
                  </a:lnTo>
                  <a:lnTo>
                    <a:pt x="42980" y="193903"/>
                  </a:lnTo>
                  <a:lnTo>
                    <a:pt x="39181" y="189469"/>
                  </a:lnTo>
                  <a:lnTo>
                    <a:pt x="17599" y="128350"/>
                  </a:lnTo>
                  <a:lnTo>
                    <a:pt x="3126" y="72246"/>
                  </a:lnTo>
                  <a:lnTo>
                    <a:pt x="4046" y="35411"/>
                  </a:lnTo>
                  <a:lnTo>
                    <a:pt x="6207" y="24146"/>
                  </a:lnTo>
                  <a:lnTo>
                    <a:pt x="11157" y="15465"/>
                  </a:lnTo>
                  <a:lnTo>
                    <a:pt x="26016" y="2702"/>
                  </a:lnTo>
                  <a:lnTo>
                    <a:pt x="34892" y="0"/>
                  </a:lnTo>
                  <a:lnTo>
                    <a:pt x="54112" y="117"/>
                  </a:lnTo>
                  <a:lnTo>
                    <a:pt x="71234" y="7188"/>
                  </a:lnTo>
                  <a:lnTo>
                    <a:pt x="79075" y="12349"/>
                  </a:lnTo>
                  <a:lnTo>
                    <a:pt x="122689" y="69204"/>
                  </a:lnTo>
                  <a:lnTo>
                    <a:pt x="154789" y="118010"/>
                  </a:lnTo>
                  <a:lnTo>
                    <a:pt x="168456" y="149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6" name="Group 175"/>
          <p:cNvGrpSpPr/>
          <p:nvPr/>
        </p:nvGrpSpPr>
        <p:grpSpPr>
          <a:xfrm>
            <a:off x="4359428" y="1099903"/>
            <a:ext cx="3531747" cy="679414"/>
            <a:chOff x="4359428" y="1099903"/>
            <a:chExt cx="3531747" cy="679414"/>
          </a:xfrm>
        </p:grpSpPr>
        <p:sp>
          <p:nvSpPr>
            <p:cNvPr id="156" name="Freeform 155"/>
            <p:cNvSpPr/>
            <p:nvPr/>
          </p:nvSpPr>
          <p:spPr>
            <a:xfrm>
              <a:off x="4359428" y="1099903"/>
              <a:ext cx="167826" cy="510958"/>
            </a:xfrm>
            <a:custGeom>
              <a:avLst/>
              <a:gdLst/>
              <a:ahLst/>
              <a:cxnLst/>
              <a:rect l="0" t="0" r="0" b="0"/>
              <a:pathLst>
                <a:path w="167826" h="510958">
                  <a:moveTo>
                    <a:pt x="167825" y="5589"/>
                  </a:moveTo>
                  <a:lnTo>
                    <a:pt x="151058" y="0"/>
                  </a:lnTo>
                  <a:lnTo>
                    <a:pt x="143779" y="693"/>
                  </a:lnTo>
                  <a:lnTo>
                    <a:pt x="129452" y="7702"/>
                  </a:lnTo>
                  <a:lnTo>
                    <a:pt x="81538" y="50276"/>
                  </a:lnTo>
                  <a:lnTo>
                    <a:pt x="43965" y="105511"/>
                  </a:lnTo>
                  <a:lnTo>
                    <a:pt x="29221" y="133461"/>
                  </a:lnTo>
                  <a:lnTo>
                    <a:pt x="13758" y="189988"/>
                  </a:lnTo>
                  <a:lnTo>
                    <a:pt x="2558" y="247427"/>
                  </a:lnTo>
                  <a:lnTo>
                    <a:pt x="0" y="303834"/>
                  </a:lnTo>
                  <a:lnTo>
                    <a:pt x="9070" y="360036"/>
                  </a:lnTo>
                  <a:lnTo>
                    <a:pt x="26940" y="400989"/>
                  </a:lnTo>
                  <a:lnTo>
                    <a:pt x="68338" y="457697"/>
                  </a:lnTo>
                  <a:lnTo>
                    <a:pt x="125712" y="510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571513" y="1242362"/>
              <a:ext cx="238177" cy="334005"/>
            </a:xfrm>
            <a:custGeom>
              <a:avLst/>
              <a:gdLst/>
              <a:ahLst/>
              <a:cxnLst/>
              <a:rect l="0" t="0" r="0" b="0"/>
              <a:pathLst>
                <a:path w="238177" h="334005">
                  <a:moveTo>
                    <a:pt x="8383" y="52643"/>
                  </a:moveTo>
                  <a:lnTo>
                    <a:pt x="2794" y="114735"/>
                  </a:lnTo>
                  <a:lnTo>
                    <a:pt x="0" y="174526"/>
                  </a:lnTo>
                  <a:lnTo>
                    <a:pt x="9500" y="236422"/>
                  </a:lnTo>
                  <a:lnTo>
                    <a:pt x="22362" y="272042"/>
                  </a:lnTo>
                  <a:lnTo>
                    <a:pt x="47669" y="309930"/>
                  </a:lnTo>
                  <a:lnTo>
                    <a:pt x="73836" y="327098"/>
                  </a:lnTo>
                  <a:lnTo>
                    <a:pt x="109405" y="334004"/>
                  </a:lnTo>
                  <a:lnTo>
                    <a:pt x="132830" y="329381"/>
                  </a:lnTo>
                  <a:lnTo>
                    <a:pt x="162630" y="313624"/>
                  </a:lnTo>
                  <a:lnTo>
                    <a:pt x="170876" y="307349"/>
                  </a:lnTo>
                  <a:lnTo>
                    <a:pt x="200921" y="255250"/>
                  </a:lnTo>
                  <a:lnTo>
                    <a:pt x="223147" y="191753"/>
                  </a:lnTo>
                  <a:lnTo>
                    <a:pt x="230724" y="144943"/>
                  </a:lnTo>
                  <a:lnTo>
                    <a:pt x="238176" y="82313"/>
                  </a:lnTo>
                  <a:lnTo>
                    <a:pt x="231435" y="20097"/>
                  </a:lnTo>
                  <a:lnTo>
                    <a:pt x="2294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882912" y="1347647"/>
              <a:ext cx="129349" cy="176921"/>
            </a:xfrm>
            <a:custGeom>
              <a:avLst/>
              <a:gdLst/>
              <a:ahLst/>
              <a:cxnLst/>
              <a:rect l="0" t="0" r="0" b="0"/>
              <a:pathLst>
                <a:path w="129349" h="176921">
                  <a:moveTo>
                    <a:pt x="86538" y="0"/>
                  </a:moveTo>
                  <a:lnTo>
                    <a:pt x="33511" y="14654"/>
                  </a:lnTo>
                  <a:lnTo>
                    <a:pt x="25450" y="20298"/>
                  </a:lnTo>
                  <a:lnTo>
                    <a:pt x="13375" y="35928"/>
                  </a:lnTo>
                  <a:lnTo>
                    <a:pt x="0" y="64458"/>
                  </a:lnTo>
                  <a:lnTo>
                    <a:pt x="770" y="72218"/>
                  </a:lnTo>
                  <a:lnTo>
                    <a:pt x="4793" y="78561"/>
                  </a:lnTo>
                  <a:lnTo>
                    <a:pt x="10985" y="83959"/>
                  </a:lnTo>
                  <a:lnTo>
                    <a:pt x="30342" y="89958"/>
                  </a:lnTo>
                  <a:lnTo>
                    <a:pt x="75308" y="99398"/>
                  </a:lnTo>
                  <a:lnTo>
                    <a:pt x="107388" y="114719"/>
                  </a:lnTo>
                  <a:lnTo>
                    <a:pt x="122321" y="130535"/>
                  </a:lnTo>
                  <a:lnTo>
                    <a:pt x="127941" y="139666"/>
                  </a:lnTo>
                  <a:lnTo>
                    <a:pt x="129348" y="148093"/>
                  </a:lnTo>
                  <a:lnTo>
                    <a:pt x="127946" y="156050"/>
                  </a:lnTo>
                  <a:lnTo>
                    <a:pt x="124673" y="163695"/>
                  </a:lnTo>
                  <a:lnTo>
                    <a:pt x="117810" y="168792"/>
                  </a:lnTo>
                  <a:lnTo>
                    <a:pt x="97708" y="174455"/>
                  </a:lnTo>
                  <a:lnTo>
                    <a:pt x="50184" y="176920"/>
                  </a:lnTo>
                  <a:lnTo>
                    <a:pt x="2336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085264" y="1368704"/>
              <a:ext cx="130287" cy="160317"/>
            </a:xfrm>
            <a:custGeom>
              <a:avLst/>
              <a:gdLst/>
              <a:ahLst/>
              <a:cxnLst/>
              <a:rect l="0" t="0" r="0" b="0"/>
              <a:pathLst>
                <a:path w="130287" h="160317">
                  <a:moveTo>
                    <a:pt x="0" y="10529"/>
                  </a:moveTo>
                  <a:lnTo>
                    <a:pt x="0" y="69146"/>
                  </a:lnTo>
                  <a:lnTo>
                    <a:pt x="5589" y="103936"/>
                  </a:lnTo>
                  <a:lnTo>
                    <a:pt x="20244" y="136471"/>
                  </a:lnTo>
                  <a:lnTo>
                    <a:pt x="35904" y="151511"/>
                  </a:lnTo>
                  <a:lnTo>
                    <a:pt x="44993" y="157159"/>
                  </a:lnTo>
                  <a:lnTo>
                    <a:pt x="64451" y="160316"/>
                  </a:lnTo>
                  <a:lnTo>
                    <a:pt x="74552" y="159520"/>
                  </a:lnTo>
                  <a:lnTo>
                    <a:pt x="92016" y="152396"/>
                  </a:lnTo>
                  <a:lnTo>
                    <a:pt x="99948" y="147221"/>
                  </a:lnTo>
                  <a:lnTo>
                    <a:pt x="111882" y="132112"/>
                  </a:lnTo>
                  <a:lnTo>
                    <a:pt x="129075" y="88228"/>
                  </a:lnTo>
                  <a:lnTo>
                    <a:pt x="130286" y="64949"/>
                  </a:lnTo>
                  <a:lnTo>
                    <a:pt x="118355" y="951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258021" y="1388917"/>
              <a:ext cx="195741" cy="117180"/>
            </a:xfrm>
            <a:custGeom>
              <a:avLst/>
              <a:gdLst/>
              <a:ahLst/>
              <a:cxnLst/>
              <a:rect l="0" t="0" r="0" b="0"/>
              <a:pathLst>
                <a:path w="195741" h="117180">
                  <a:moveTo>
                    <a:pt x="100984" y="95601"/>
                  </a:moveTo>
                  <a:lnTo>
                    <a:pt x="106573" y="78833"/>
                  </a:lnTo>
                  <a:lnTo>
                    <a:pt x="106198" y="61242"/>
                  </a:lnTo>
                  <a:lnTo>
                    <a:pt x="100961" y="41726"/>
                  </a:lnTo>
                  <a:lnTo>
                    <a:pt x="90835" y="21353"/>
                  </a:lnTo>
                  <a:lnTo>
                    <a:pt x="75416" y="6840"/>
                  </a:lnTo>
                  <a:lnTo>
                    <a:pt x="66391" y="1332"/>
                  </a:lnTo>
                  <a:lnTo>
                    <a:pt x="56865" y="0"/>
                  </a:lnTo>
                  <a:lnTo>
                    <a:pt x="36922" y="4758"/>
                  </a:lnTo>
                  <a:lnTo>
                    <a:pt x="19479" y="17792"/>
                  </a:lnTo>
                  <a:lnTo>
                    <a:pt x="11553" y="26180"/>
                  </a:lnTo>
                  <a:lnTo>
                    <a:pt x="2745" y="47980"/>
                  </a:lnTo>
                  <a:lnTo>
                    <a:pt x="0" y="72096"/>
                  </a:lnTo>
                  <a:lnTo>
                    <a:pt x="2680" y="94513"/>
                  </a:lnTo>
                  <a:lnTo>
                    <a:pt x="7372" y="103064"/>
                  </a:lnTo>
                  <a:lnTo>
                    <a:pt x="21944" y="115685"/>
                  </a:lnTo>
                  <a:lnTo>
                    <a:pt x="29573" y="117179"/>
                  </a:lnTo>
                  <a:lnTo>
                    <a:pt x="36999" y="115836"/>
                  </a:lnTo>
                  <a:lnTo>
                    <a:pt x="44289" y="112600"/>
                  </a:lnTo>
                  <a:lnTo>
                    <a:pt x="55509" y="99647"/>
                  </a:lnTo>
                  <a:lnTo>
                    <a:pt x="63225" y="81021"/>
                  </a:lnTo>
                  <a:lnTo>
                    <a:pt x="66655" y="57145"/>
                  </a:lnTo>
                  <a:lnTo>
                    <a:pt x="69909" y="51247"/>
                  </a:lnTo>
                  <a:lnTo>
                    <a:pt x="74418" y="49654"/>
                  </a:lnTo>
                  <a:lnTo>
                    <a:pt x="79764" y="50931"/>
                  </a:lnTo>
                  <a:lnTo>
                    <a:pt x="91943" y="61710"/>
                  </a:lnTo>
                  <a:lnTo>
                    <a:pt x="118825" y="91636"/>
                  </a:lnTo>
                  <a:lnTo>
                    <a:pt x="145265" y="107424"/>
                  </a:lnTo>
                  <a:lnTo>
                    <a:pt x="195740" y="116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485347" y="1200248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7"/>
                  </a:lnTo>
                  <a:lnTo>
                    <a:pt x="8333" y="217449"/>
                  </a:lnTo>
                  <a:lnTo>
                    <a:pt x="15684" y="270941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580575" y="1200248"/>
              <a:ext cx="20586" cy="347442"/>
            </a:xfrm>
            <a:custGeom>
              <a:avLst/>
              <a:gdLst/>
              <a:ahLst/>
              <a:cxnLst/>
              <a:rect l="0" t="0" r="0" b="0"/>
              <a:pathLst>
                <a:path w="20586" h="347442">
                  <a:moveTo>
                    <a:pt x="20585" y="0"/>
                  </a:moveTo>
                  <a:lnTo>
                    <a:pt x="20585" y="58617"/>
                  </a:lnTo>
                  <a:lnTo>
                    <a:pt x="13350" y="121197"/>
                  </a:lnTo>
                  <a:lnTo>
                    <a:pt x="9863" y="171351"/>
                  </a:lnTo>
                  <a:lnTo>
                    <a:pt x="1916" y="230813"/>
                  </a:lnTo>
                  <a:lnTo>
                    <a:pt x="0" y="287618"/>
                  </a:lnTo>
                  <a:lnTo>
                    <a:pt x="1005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674860" y="1389761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0" y="0"/>
                  </a:moveTo>
                  <a:lnTo>
                    <a:pt x="14572" y="42692"/>
                  </a:lnTo>
                  <a:lnTo>
                    <a:pt x="46758" y="99097"/>
                  </a:lnTo>
                  <a:lnTo>
                    <a:pt x="52642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653803" y="1337119"/>
              <a:ext cx="136871" cy="442198"/>
            </a:xfrm>
            <a:custGeom>
              <a:avLst/>
              <a:gdLst/>
              <a:ahLst/>
              <a:cxnLst/>
              <a:rect l="0" t="0" r="0" b="0"/>
              <a:pathLst>
                <a:path w="136871" h="442198">
                  <a:moveTo>
                    <a:pt x="136870" y="0"/>
                  </a:moveTo>
                  <a:lnTo>
                    <a:pt x="118912" y="56214"/>
                  </a:lnTo>
                  <a:lnTo>
                    <a:pt x="105204" y="111666"/>
                  </a:lnTo>
                  <a:lnTo>
                    <a:pt x="87727" y="170249"/>
                  </a:lnTo>
                  <a:lnTo>
                    <a:pt x="70577" y="233367"/>
                  </a:lnTo>
                  <a:lnTo>
                    <a:pt x="50596" y="296571"/>
                  </a:lnTo>
                  <a:lnTo>
                    <a:pt x="31778" y="359935"/>
                  </a:lnTo>
                  <a:lnTo>
                    <a:pt x="17994" y="39754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045229" y="1331332"/>
              <a:ext cx="177114" cy="206171"/>
            </a:xfrm>
            <a:custGeom>
              <a:avLst/>
              <a:gdLst/>
              <a:ahLst/>
              <a:cxnLst/>
              <a:rect l="0" t="0" r="0" b="0"/>
              <a:pathLst>
                <a:path w="177114" h="206171">
                  <a:moveTo>
                    <a:pt x="145527" y="90015"/>
                  </a:moveTo>
                  <a:lnTo>
                    <a:pt x="145527" y="67658"/>
                  </a:lnTo>
                  <a:lnTo>
                    <a:pt x="134349" y="36987"/>
                  </a:lnTo>
                  <a:lnTo>
                    <a:pt x="116219" y="11262"/>
                  </a:lnTo>
                  <a:lnTo>
                    <a:pt x="93507" y="2371"/>
                  </a:lnTo>
                  <a:lnTo>
                    <a:pt x="79262" y="0"/>
                  </a:lnTo>
                  <a:lnTo>
                    <a:pt x="57194" y="3605"/>
                  </a:lnTo>
                  <a:lnTo>
                    <a:pt x="39587" y="14176"/>
                  </a:lnTo>
                  <a:lnTo>
                    <a:pt x="23964" y="30572"/>
                  </a:lnTo>
                  <a:lnTo>
                    <a:pt x="7603" y="65123"/>
                  </a:lnTo>
                  <a:lnTo>
                    <a:pt x="0" y="118720"/>
                  </a:lnTo>
                  <a:lnTo>
                    <a:pt x="1022" y="159221"/>
                  </a:lnTo>
                  <a:lnTo>
                    <a:pt x="9553" y="182774"/>
                  </a:lnTo>
                  <a:lnTo>
                    <a:pt x="24263" y="198702"/>
                  </a:lnTo>
                  <a:lnTo>
                    <a:pt x="33099" y="204587"/>
                  </a:lnTo>
                  <a:lnTo>
                    <a:pt x="41330" y="206170"/>
                  </a:lnTo>
                  <a:lnTo>
                    <a:pt x="49156" y="204886"/>
                  </a:lnTo>
                  <a:lnTo>
                    <a:pt x="56713" y="201691"/>
                  </a:lnTo>
                  <a:lnTo>
                    <a:pt x="71349" y="185662"/>
                  </a:lnTo>
                  <a:lnTo>
                    <a:pt x="89624" y="150330"/>
                  </a:lnTo>
                  <a:lnTo>
                    <a:pt x="106279" y="102059"/>
                  </a:lnTo>
                  <a:lnTo>
                    <a:pt x="108833" y="99214"/>
                  </a:lnTo>
                  <a:lnTo>
                    <a:pt x="110536" y="101997"/>
                  </a:lnTo>
                  <a:lnTo>
                    <a:pt x="118858" y="140085"/>
                  </a:lnTo>
                  <a:lnTo>
                    <a:pt x="139575" y="173481"/>
                  </a:lnTo>
                  <a:lnTo>
                    <a:pt x="177113" y="205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222342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500545" y="1168663"/>
              <a:ext cx="16596" cy="368498"/>
            </a:xfrm>
            <a:custGeom>
              <a:avLst/>
              <a:gdLst/>
              <a:ahLst/>
              <a:cxnLst/>
              <a:rect l="0" t="0" r="0" b="0"/>
              <a:pathLst>
                <a:path w="16596" h="368498">
                  <a:moveTo>
                    <a:pt x="6066" y="0"/>
                  </a:moveTo>
                  <a:lnTo>
                    <a:pt x="0" y="43197"/>
                  </a:lnTo>
                  <a:lnTo>
                    <a:pt x="3748" y="98197"/>
                  </a:lnTo>
                  <a:lnTo>
                    <a:pt x="6549" y="157777"/>
                  </a:lnTo>
                  <a:lnTo>
                    <a:pt x="13098" y="212995"/>
                  </a:lnTo>
                  <a:lnTo>
                    <a:pt x="15559" y="265231"/>
                  </a:lnTo>
                  <a:lnTo>
                    <a:pt x="16390" y="325395"/>
                  </a:lnTo>
                  <a:lnTo>
                    <a:pt x="1659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590839" y="1314577"/>
              <a:ext cx="145457" cy="222584"/>
            </a:xfrm>
            <a:custGeom>
              <a:avLst/>
              <a:gdLst/>
              <a:ahLst/>
              <a:cxnLst/>
              <a:rect l="0" t="0" r="0" b="0"/>
              <a:pathLst>
                <a:path w="145457" h="222584">
                  <a:moveTo>
                    <a:pt x="0" y="96241"/>
                  </a:moveTo>
                  <a:lnTo>
                    <a:pt x="16768" y="85063"/>
                  </a:lnTo>
                  <a:lnTo>
                    <a:pt x="69516" y="75966"/>
                  </a:lnTo>
                  <a:lnTo>
                    <a:pt x="123089" y="60997"/>
                  </a:lnTo>
                  <a:lnTo>
                    <a:pt x="134702" y="55198"/>
                  </a:lnTo>
                  <a:lnTo>
                    <a:pt x="141274" y="46652"/>
                  </a:lnTo>
                  <a:lnTo>
                    <a:pt x="145456" y="24679"/>
                  </a:lnTo>
                  <a:lnTo>
                    <a:pt x="142594" y="15778"/>
                  </a:lnTo>
                  <a:lnTo>
                    <a:pt x="137177" y="8674"/>
                  </a:lnTo>
                  <a:lnTo>
                    <a:pt x="130056" y="2768"/>
                  </a:lnTo>
                  <a:lnTo>
                    <a:pt x="121799" y="0"/>
                  </a:lnTo>
                  <a:lnTo>
                    <a:pt x="103266" y="45"/>
                  </a:lnTo>
                  <a:lnTo>
                    <a:pt x="73102" y="12237"/>
                  </a:lnTo>
                  <a:lnTo>
                    <a:pt x="55497" y="30440"/>
                  </a:lnTo>
                  <a:lnTo>
                    <a:pt x="30719" y="74665"/>
                  </a:lnTo>
                  <a:lnTo>
                    <a:pt x="18332" y="112205"/>
                  </a:lnTo>
                  <a:lnTo>
                    <a:pt x="18430" y="152964"/>
                  </a:lnTo>
                  <a:lnTo>
                    <a:pt x="26129" y="174484"/>
                  </a:lnTo>
                  <a:lnTo>
                    <a:pt x="50135" y="207363"/>
                  </a:lnTo>
                  <a:lnTo>
                    <a:pt x="76095" y="215819"/>
                  </a:lnTo>
                  <a:lnTo>
                    <a:pt x="126342" y="222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927789" y="1189720"/>
              <a:ext cx="21020" cy="379027"/>
            </a:xfrm>
            <a:custGeom>
              <a:avLst/>
              <a:gdLst/>
              <a:ahLst/>
              <a:cxnLst/>
              <a:rect l="0" t="0" r="0" b="0"/>
              <a:pathLst>
                <a:path w="21020" h="379027">
                  <a:moveTo>
                    <a:pt x="10491" y="0"/>
                  </a:moveTo>
                  <a:lnTo>
                    <a:pt x="2157" y="54144"/>
                  </a:lnTo>
                  <a:lnTo>
                    <a:pt x="612" y="104560"/>
                  </a:lnTo>
                  <a:lnTo>
                    <a:pt x="155" y="162002"/>
                  </a:lnTo>
                  <a:lnTo>
                    <a:pt x="0" y="223333"/>
                  </a:lnTo>
                  <a:lnTo>
                    <a:pt x="5562" y="277522"/>
                  </a:lnTo>
                  <a:lnTo>
                    <a:pt x="9030" y="332443"/>
                  </a:lnTo>
                  <a:lnTo>
                    <a:pt x="2101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727710" y="1326590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88298" y="7236"/>
                  </a:lnTo>
                  <a:lnTo>
                    <a:pt x="225837" y="12998"/>
                  </a:lnTo>
                  <a:lnTo>
                    <a:pt x="169860" y="18669"/>
                  </a:lnTo>
                  <a:lnTo>
                    <a:pt x="116229" y="23469"/>
                  </a:lnTo>
                  <a:lnTo>
                    <a:pt x="66414" y="29181"/>
                  </a:lnTo>
                  <a:lnTo>
                    <a:pt x="28257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155263" y="1189720"/>
              <a:ext cx="25173" cy="379027"/>
            </a:xfrm>
            <a:custGeom>
              <a:avLst/>
              <a:gdLst/>
              <a:ahLst/>
              <a:cxnLst/>
              <a:rect l="0" t="0" r="0" b="0"/>
              <a:pathLst>
                <a:path w="25173" h="379027">
                  <a:moveTo>
                    <a:pt x="25172" y="0"/>
                  </a:moveTo>
                  <a:lnTo>
                    <a:pt x="5385" y="52050"/>
                  </a:lnTo>
                  <a:lnTo>
                    <a:pt x="0" y="85134"/>
                  </a:lnTo>
                  <a:lnTo>
                    <a:pt x="2955" y="141209"/>
                  </a:lnTo>
                  <a:lnTo>
                    <a:pt x="3771" y="190798"/>
                  </a:lnTo>
                  <a:lnTo>
                    <a:pt x="4013" y="242536"/>
                  </a:lnTo>
                  <a:lnTo>
                    <a:pt x="9684" y="301242"/>
                  </a:lnTo>
                  <a:lnTo>
                    <a:pt x="22323" y="359525"/>
                  </a:lnTo>
                  <a:lnTo>
                    <a:pt x="2517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011979" y="1347647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263213" y="0"/>
                  </a:moveTo>
                  <a:lnTo>
                    <a:pt x="213949" y="1170"/>
                  </a:lnTo>
                  <a:lnTo>
                    <a:pt x="163868" y="8406"/>
                  </a:lnTo>
                  <a:lnTo>
                    <a:pt x="113155" y="17958"/>
                  </a:lnTo>
                  <a:lnTo>
                    <a:pt x="53503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275192" y="1333209"/>
              <a:ext cx="209195" cy="189441"/>
            </a:xfrm>
            <a:custGeom>
              <a:avLst/>
              <a:gdLst/>
              <a:ahLst/>
              <a:cxnLst/>
              <a:rect l="0" t="0" r="0" b="0"/>
              <a:pathLst>
                <a:path w="209195" h="189441">
                  <a:moveTo>
                    <a:pt x="0" y="77609"/>
                  </a:moveTo>
                  <a:lnTo>
                    <a:pt x="58616" y="72020"/>
                  </a:lnTo>
                  <a:lnTo>
                    <a:pt x="120026" y="66887"/>
                  </a:lnTo>
                  <a:lnTo>
                    <a:pt x="175310" y="55821"/>
                  </a:lnTo>
                  <a:lnTo>
                    <a:pt x="187063" y="52555"/>
                  </a:lnTo>
                  <a:lnTo>
                    <a:pt x="196069" y="46868"/>
                  </a:lnTo>
                  <a:lnTo>
                    <a:pt x="209194" y="31191"/>
                  </a:lnTo>
                  <a:lnTo>
                    <a:pt x="208482" y="24437"/>
                  </a:lnTo>
                  <a:lnTo>
                    <a:pt x="203329" y="18764"/>
                  </a:lnTo>
                  <a:lnTo>
                    <a:pt x="167025" y="1255"/>
                  </a:lnTo>
                  <a:lnTo>
                    <a:pt x="146763" y="0"/>
                  </a:lnTo>
                  <a:lnTo>
                    <a:pt x="99570" y="8727"/>
                  </a:lnTo>
                  <a:lnTo>
                    <a:pt x="70186" y="23924"/>
                  </a:lnTo>
                  <a:lnTo>
                    <a:pt x="46661" y="43245"/>
                  </a:lnTo>
                  <a:lnTo>
                    <a:pt x="24874" y="74966"/>
                  </a:lnTo>
                  <a:lnTo>
                    <a:pt x="20023" y="97492"/>
                  </a:lnTo>
                  <a:lnTo>
                    <a:pt x="20368" y="108412"/>
                  </a:lnTo>
                  <a:lnTo>
                    <a:pt x="26990" y="126784"/>
                  </a:lnTo>
                  <a:lnTo>
                    <a:pt x="70537" y="179182"/>
                  </a:lnTo>
                  <a:lnTo>
                    <a:pt x="90621" y="187093"/>
                  </a:lnTo>
                  <a:lnTo>
                    <a:pt x="113975" y="189440"/>
                  </a:lnTo>
                  <a:lnTo>
                    <a:pt x="154445" y="184534"/>
                  </a:lnTo>
                  <a:lnTo>
                    <a:pt x="178984" y="182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559461" y="1326590"/>
              <a:ext cx="126343" cy="194796"/>
            </a:xfrm>
            <a:custGeom>
              <a:avLst/>
              <a:gdLst/>
              <a:ahLst/>
              <a:cxnLst/>
              <a:rect l="0" t="0" r="0" b="0"/>
              <a:pathLst>
                <a:path w="126343" h="194796">
                  <a:moveTo>
                    <a:pt x="0" y="63171"/>
                  </a:moveTo>
                  <a:lnTo>
                    <a:pt x="9065" y="121788"/>
                  </a:lnTo>
                  <a:lnTo>
                    <a:pt x="30122" y="178385"/>
                  </a:lnTo>
                  <a:lnTo>
                    <a:pt x="34119" y="189113"/>
                  </a:lnTo>
                  <a:lnTo>
                    <a:pt x="34445" y="193926"/>
                  </a:lnTo>
                  <a:lnTo>
                    <a:pt x="32322" y="194795"/>
                  </a:lnTo>
                  <a:lnTo>
                    <a:pt x="28567" y="193034"/>
                  </a:lnTo>
                  <a:lnTo>
                    <a:pt x="21275" y="178600"/>
                  </a:lnTo>
                  <a:lnTo>
                    <a:pt x="7062" y="131205"/>
                  </a:lnTo>
                  <a:lnTo>
                    <a:pt x="7681" y="90608"/>
                  </a:lnTo>
                  <a:lnTo>
                    <a:pt x="20863" y="54533"/>
                  </a:lnTo>
                  <a:lnTo>
                    <a:pt x="39298" y="35545"/>
                  </a:lnTo>
                  <a:lnTo>
                    <a:pt x="83672" y="988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633161" y="1137077"/>
              <a:ext cx="258014" cy="589597"/>
            </a:xfrm>
            <a:custGeom>
              <a:avLst/>
              <a:gdLst/>
              <a:ahLst/>
              <a:cxnLst/>
              <a:rect l="0" t="0" r="0" b="0"/>
              <a:pathLst>
                <a:path w="258014" h="589597">
                  <a:moveTo>
                    <a:pt x="0" y="0"/>
                  </a:moveTo>
                  <a:lnTo>
                    <a:pt x="16767" y="5589"/>
                  </a:lnTo>
                  <a:lnTo>
                    <a:pt x="79837" y="59647"/>
                  </a:lnTo>
                  <a:lnTo>
                    <a:pt x="141424" y="107903"/>
                  </a:lnTo>
                  <a:lnTo>
                    <a:pt x="192878" y="162349"/>
                  </a:lnTo>
                  <a:lnTo>
                    <a:pt x="217950" y="200915"/>
                  </a:lnTo>
                  <a:lnTo>
                    <a:pt x="240104" y="253507"/>
                  </a:lnTo>
                  <a:lnTo>
                    <a:pt x="251368" y="310645"/>
                  </a:lnTo>
                  <a:lnTo>
                    <a:pt x="258013" y="345897"/>
                  </a:lnTo>
                  <a:lnTo>
                    <a:pt x="248026" y="399880"/>
                  </a:lnTo>
                  <a:lnTo>
                    <a:pt x="220023" y="461032"/>
                  </a:lnTo>
                  <a:lnTo>
                    <a:pt x="204242" y="483324"/>
                  </a:lnTo>
                  <a:lnTo>
                    <a:pt x="148183" y="531234"/>
                  </a:lnTo>
                  <a:lnTo>
                    <a:pt x="87242" y="573215"/>
                  </a:lnTo>
                  <a:lnTo>
                    <a:pt x="6317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720995" y="240574"/>
            <a:ext cx="8638840" cy="819073"/>
            <a:chOff x="720995" y="240574"/>
            <a:chExt cx="8638840" cy="819073"/>
          </a:xfrm>
        </p:grpSpPr>
        <p:sp>
          <p:nvSpPr>
            <p:cNvPr id="2" name="Freeform 1"/>
            <p:cNvSpPr/>
            <p:nvPr/>
          </p:nvSpPr>
          <p:spPr>
            <a:xfrm>
              <a:off x="720995" y="294797"/>
              <a:ext cx="247627" cy="619013"/>
            </a:xfrm>
            <a:custGeom>
              <a:avLst/>
              <a:gdLst/>
              <a:ahLst/>
              <a:cxnLst/>
              <a:rect l="0" t="0" r="0" b="0"/>
              <a:pathLst>
                <a:path w="247627" h="619013">
                  <a:moveTo>
                    <a:pt x="15999" y="0"/>
                  </a:moveTo>
                  <a:lnTo>
                    <a:pt x="15999" y="52051"/>
                  </a:lnTo>
                  <a:lnTo>
                    <a:pt x="15999" y="111349"/>
                  </a:lnTo>
                  <a:lnTo>
                    <a:pt x="15999" y="171423"/>
                  </a:lnTo>
                  <a:lnTo>
                    <a:pt x="15999" y="233643"/>
                  </a:lnTo>
                  <a:lnTo>
                    <a:pt x="8764" y="284928"/>
                  </a:lnTo>
                  <a:lnTo>
                    <a:pt x="9241" y="345838"/>
                  </a:lnTo>
                  <a:lnTo>
                    <a:pt x="13997" y="398439"/>
                  </a:lnTo>
                  <a:lnTo>
                    <a:pt x="12286" y="453408"/>
                  </a:lnTo>
                  <a:lnTo>
                    <a:pt x="7490" y="501281"/>
                  </a:lnTo>
                  <a:lnTo>
                    <a:pt x="6069" y="553680"/>
                  </a:lnTo>
                  <a:lnTo>
                    <a:pt x="0" y="607718"/>
                  </a:lnTo>
                  <a:lnTo>
                    <a:pt x="1824" y="614546"/>
                  </a:lnTo>
                  <a:lnTo>
                    <a:pt x="6549" y="617928"/>
                  </a:lnTo>
                  <a:lnTo>
                    <a:pt x="13208" y="619012"/>
                  </a:lnTo>
                  <a:lnTo>
                    <a:pt x="19988" y="617396"/>
                  </a:lnTo>
                  <a:lnTo>
                    <a:pt x="83242" y="589888"/>
                  </a:lnTo>
                  <a:lnTo>
                    <a:pt x="136127" y="575616"/>
                  </a:lnTo>
                  <a:lnTo>
                    <a:pt x="197285" y="558018"/>
                  </a:lnTo>
                  <a:lnTo>
                    <a:pt x="247626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7523" y="505367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82696" y="3120"/>
                  </a:lnTo>
                  <a:lnTo>
                    <a:pt x="134851" y="8334"/>
                  </a:lnTo>
                  <a:lnTo>
                    <a:pt x="71871" y="10095"/>
                  </a:lnTo>
                  <a:lnTo>
                    <a:pt x="12699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273740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8539" y="3120"/>
                  </a:lnTo>
                  <a:lnTo>
                    <a:pt x="143593" y="9065"/>
                  </a:lnTo>
                  <a:lnTo>
                    <a:pt x="93744" y="17475"/>
                  </a:lnTo>
                  <a:lnTo>
                    <a:pt x="36238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58134" y="602983"/>
              <a:ext cx="171476" cy="302468"/>
            </a:xfrm>
            <a:custGeom>
              <a:avLst/>
              <a:gdLst/>
              <a:ahLst/>
              <a:cxnLst/>
              <a:rect l="0" t="0" r="0" b="0"/>
              <a:pathLst>
                <a:path w="171476" h="302468">
                  <a:moveTo>
                    <a:pt x="157928" y="18198"/>
                  </a:moveTo>
                  <a:lnTo>
                    <a:pt x="169106" y="1430"/>
                  </a:lnTo>
                  <a:lnTo>
                    <a:pt x="171229" y="0"/>
                  </a:lnTo>
                  <a:lnTo>
                    <a:pt x="171475" y="2557"/>
                  </a:lnTo>
                  <a:lnTo>
                    <a:pt x="163463" y="31876"/>
                  </a:lnTo>
                  <a:lnTo>
                    <a:pt x="132632" y="84903"/>
                  </a:lnTo>
                  <a:lnTo>
                    <a:pt x="99509" y="138219"/>
                  </a:lnTo>
                  <a:lnTo>
                    <a:pt x="63200" y="193811"/>
                  </a:lnTo>
                  <a:lnTo>
                    <a:pt x="32285" y="246732"/>
                  </a:lnTo>
                  <a:lnTo>
                    <a:pt x="0" y="302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8663" y="642238"/>
              <a:ext cx="200042" cy="231628"/>
            </a:xfrm>
            <a:custGeom>
              <a:avLst/>
              <a:gdLst/>
              <a:ahLst/>
              <a:cxnLst/>
              <a:rect l="0" t="0" r="0" b="0"/>
              <a:pathLst>
                <a:path w="200042" h="231628">
                  <a:moveTo>
                    <a:pt x="200041" y="231627"/>
                  </a:moveTo>
                  <a:lnTo>
                    <a:pt x="154260" y="177512"/>
                  </a:lnTo>
                  <a:lnTo>
                    <a:pt x="112037" y="118912"/>
                  </a:lnTo>
                  <a:lnTo>
                    <a:pt x="62674" y="579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4518" y="626068"/>
              <a:ext cx="171540" cy="433579"/>
            </a:xfrm>
            <a:custGeom>
              <a:avLst/>
              <a:gdLst/>
              <a:ahLst/>
              <a:cxnLst/>
              <a:rect l="0" t="0" r="0" b="0"/>
              <a:pathLst>
                <a:path w="171540" h="433579">
                  <a:moveTo>
                    <a:pt x="0" y="110926"/>
                  </a:moveTo>
                  <a:lnTo>
                    <a:pt x="3119" y="159857"/>
                  </a:lnTo>
                  <a:lnTo>
                    <a:pt x="14654" y="213398"/>
                  </a:lnTo>
                  <a:lnTo>
                    <a:pt x="20962" y="272241"/>
                  </a:lnTo>
                  <a:lnTo>
                    <a:pt x="29140" y="326325"/>
                  </a:lnTo>
                  <a:lnTo>
                    <a:pt x="31102" y="387051"/>
                  </a:lnTo>
                  <a:lnTo>
                    <a:pt x="31442" y="429957"/>
                  </a:lnTo>
                  <a:lnTo>
                    <a:pt x="30320" y="433578"/>
                  </a:lnTo>
                  <a:lnTo>
                    <a:pt x="25953" y="422003"/>
                  </a:lnTo>
                  <a:lnTo>
                    <a:pt x="14788" y="372978"/>
                  </a:lnTo>
                  <a:lnTo>
                    <a:pt x="10621" y="319203"/>
                  </a:lnTo>
                  <a:lnTo>
                    <a:pt x="3666" y="264535"/>
                  </a:lnTo>
                  <a:lnTo>
                    <a:pt x="1086" y="205573"/>
                  </a:lnTo>
                  <a:lnTo>
                    <a:pt x="321" y="150538"/>
                  </a:lnTo>
                  <a:lnTo>
                    <a:pt x="1265" y="99526"/>
                  </a:lnTo>
                  <a:lnTo>
                    <a:pt x="14666" y="38499"/>
                  </a:lnTo>
                  <a:lnTo>
                    <a:pt x="30342" y="11607"/>
                  </a:lnTo>
                  <a:lnTo>
                    <a:pt x="38945" y="6109"/>
                  </a:lnTo>
                  <a:lnTo>
                    <a:pt x="60983" y="0"/>
                  </a:lnTo>
                  <a:lnTo>
                    <a:pt x="94108" y="2150"/>
                  </a:lnTo>
                  <a:lnTo>
                    <a:pt x="126150" y="10196"/>
                  </a:lnTo>
                  <a:lnTo>
                    <a:pt x="144194" y="22874"/>
                  </a:lnTo>
                  <a:lnTo>
                    <a:pt x="158842" y="41376"/>
                  </a:lnTo>
                  <a:lnTo>
                    <a:pt x="169252" y="65197"/>
                  </a:lnTo>
                  <a:lnTo>
                    <a:pt x="171539" y="88263"/>
                  </a:lnTo>
                  <a:lnTo>
                    <a:pt x="163475" y="137255"/>
                  </a:lnTo>
                  <a:lnTo>
                    <a:pt x="148393" y="172540"/>
                  </a:lnTo>
                  <a:lnTo>
                    <a:pt x="132633" y="188223"/>
                  </a:lnTo>
                  <a:lnTo>
                    <a:pt x="123517" y="194043"/>
                  </a:lnTo>
                  <a:lnTo>
                    <a:pt x="97790" y="197390"/>
                  </a:lnTo>
                  <a:lnTo>
                    <a:pt x="59780" y="195817"/>
                  </a:lnTo>
                  <a:lnTo>
                    <a:pt x="31585" y="195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8787" y="505367"/>
              <a:ext cx="126343" cy="291069"/>
            </a:xfrm>
            <a:custGeom>
              <a:avLst/>
              <a:gdLst/>
              <a:ahLst/>
              <a:cxnLst/>
              <a:rect l="0" t="0" r="0" b="0"/>
              <a:pathLst>
                <a:path w="126343" h="291069">
                  <a:moveTo>
                    <a:pt x="0" y="105285"/>
                  </a:moveTo>
                  <a:lnTo>
                    <a:pt x="8333" y="142763"/>
                  </a:lnTo>
                  <a:lnTo>
                    <a:pt x="15684" y="199776"/>
                  </a:lnTo>
                  <a:lnTo>
                    <a:pt x="28401" y="258958"/>
                  </a:lnTo>
                  <a:lnTo>
                    <a:pt x="35240" y="287448"/>
                  </a:lnTo>
                  <a:lnTo>
                    <a:pt x="37531" y="291068"/>
                  </a:lnTo>
                  <a:lnTo>
                    <a:pt x="39059" y="287632"/>
                  </a:lnTo>
                  <a:lnTo>
                    <a:pt x="40542" y="225571"/>
                  </a:lnTo>
                  <a:lnTo>
                    <a:pt x="33702" y="165527"/>
                  </a:lnTo>
                  <a:lnTo>
                    <a:pt x="32004" y="103277"/>
                  </a:lnTo>
                  <a:lnTo>
                    <a:pt x="38010" y="80606"/>
                  </a:lnTo>
                  <a:lnTo>
                    <a:pt x="60931" y="46988"/>
                  </a:lnTo>
                  <a:lnTo>
                    <a:pt x="103257" y="1382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3381" y="542062"/>
              <a:ext cx="181012" cy="209315"/>
            </a:xfrm>
            <a:custGeom>
              <a:avLst/>
              <a:gdLst/>
              <a:ahLst/>
              <a:cxnLst/>
              <a:rect l="0" t="0" r="0" b="0"/>
              <a:pathLst>
                <a:path w="181012" h="209315">
                  <a:moveTo>
                    <a:pt x="24391" y="131761"/>
                  </a:moveTo>
                  <a:lnTo>
                    <a:pt x="85501" y="113803"/>
                  </a:lnTo>
                  <a:lnTo>
                    <a:pt x="117367" y="102394"/>
                  </a:lnTo>
                  <a:lnTo>
                    <a:pt x="178602" y="50856"/>
                  </a:lnTo>
                  <a:lnTo>
                    <a:pt x="181011" y="43899"/>
                  </a:lnTo>
                  <a:lnTo>
                    <a:pt x="180277" y="36922"/>
                  </a:lnTo>
                  <a:lnTo>
                    <a:pt x="173222" y="22930"/>
                  </a:lnTo>
                  <a:lnTo>
                    <a:pt x="162288" y="8912"/>
                  </a:lnTo>
                  <a:lnTo>
                    <a:pt x="140270" y="1123"/>
                  </a:lnTo>
                  <a:lnTo>
                    <a:pt x="113327" y="0"/>
                  </a:lnTo>
                  <a:lnTo>
                    <a:pt x="89654" y="7300"/>
                  </a:lnTo>
                  <a:lnTo>
                    <a:pt x="54266" y="31051"/>
                  </a:lnTo>
                  <a:lnTo>
                    <a:pt x="31943" y="53698"/>
                  </a:lnTo>
                  <a:lnTo>
                    <a:pt x="1974" y="109899"/>
                  </a:lnTo>
                  <a:lnTo>
                    <a:pt x="0" y="131403"/>
                  </a:lnTo>
                  <a:lnTo>
                    <a:pt x="4192" y="152659"/>
                  </a:lnTo>
                  <a:lnTo>
                    <a:pt x="13853" y="173805"/>
                  </a:lnTo>
                  <a:lnTo>
                    <a:pt x="29066" y="188662"/>
                  </a:lnTo>
                  <a:lnTo>
                    <a:pt x="60481" y="203603"/>
                  </a:lnTo>
                  <a:lnTo>
                    <a:pt x="83715" y="209314"/>
                  </a:lnTo>
                  <a:lnTo>
                    <a:pt x="119147" y="205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19504" y="473782"/>
              <a:ext cx="212576" cy="260798"/>
            </a:xfrm>
            <a:custGeom>
              <a:avLst/>
              <a:gdLst/>
              <a:ahLst/>
              <a:cxnLst/>
              <a:rect l="0" t="0" r="0" b="0"/>
              <a:pathLst>
                <a:path w="212576" h="260798">
                  <a:moveTo>
                    <a:pt x="117822" y="0"/>
                  </a:moveTo>
                  <a:lnTo>
                    <a:pt x="55564" y="19128"/>
                  </a:lnTo>
                  <a:lnTo>
                    <a:pt x="16629" y="49803"/>
                  </a:lnTo>
                  <a:lnTo>
                    <a:pt x="751" y="81567"/>
                  </a:lnTo>
                  <a:lnTo>
                    <a:pt x="0" y="92982"/>
                  </a:lnTo>
                  <a:lnTo>
                    <a:pt x="5405" y="115025"/>
                  </a:lnTo>
                  <a:lnTo>
                    <a:pt x="12462" y="122307"/>
                  </a:lnTo>
                  <a:lnTo>
                    <a:pt x="64938" y="140542"/>
                  </a:lnTo>
                  <a:lnTo>
                    <a:pt x="115651" y="148384"/>
                  </a:lnTo>
                  <a:lnTo>
                    <a:pt x="179089" y="170940"/>
                  </a:lnTo>
                  <a:lnTo>
                    <a:pt x="198084" y="184768"/>
                  </a:lnTo>
                  <a:lnTo>
                    <a:pt x="206425" y="193368"/>
                  </a:lnTo>
                  <a:lnTo>
                    <a:pt x="210816" y="202612"/>
                  </a:lnTo>
                  <a:lnTo>
                    <a:pt x="212575" y="222241"/>
                  </a:lnTo>
                  <a:lnTo>
                    <a:pt x="207897" y="230049"/>
                  </a:lnTo>
                  <a:lnTo>
                    <a:pt x="190221" y="241844"/>
                  </a:lnTo>
                  <a:lnTo>
                    <a:pt x="159550" y="255061"/>
                  </a:lnTo>
                  <a:lnTo>
                    <a:pt x="117058" y="260797"/>
                  </a:lnTo>
                  <a:lnTo>
                    <a:pt x="61042" y="255500"/>
                  </a:lnTo>
                  <a:lnTo>
                    <a:pt x="2306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28387" y="494839"/>
              <a:ext cx="202695" cy="231628"/>
            </a:xfrm>
            <a:custGeom>
              <a:avLst/>
              <a:gdLst/>
              <a:ahLst/>
              <a:cxnLst/>
              <a:rect l="0" t="0" r="0" b="0"/>
              <a:pathLst>
                <a:path w="202695" h="231628">
                  <a:moveTo>
                    <a:pt x="124794" y="0"/>
                  </a:moveTo>
                  <a:lnTo>
                    <a:pt x="70919" y="19128"/>
                  </a:lnTo>
                  <a:lnTo>
                    <a:pt x="24936" y="49803"/>
                  </a:lnTo>
                  <a:lnTo>
                    <a:pt x="2530" y="70388"/>
                  </a:lnTo>
                  <a:lnTo>
                    <a:pt x="0" y="77341"/>
                  </a:lnTo>
                  <a:lnTo>
                    <a:pt x="654" y="84316"/>
                  </a:lnTo>
                  <a:lnTo>
                    <a:pt x="3429" y="91306"/>
                  </a:lnTo>
                  <a:lnTo>
                    <a:pt x="11129" y="94796"/>
                  </a:lnTo>
                  <a:lnTo>
                    <a:pt x="65513" y="95111"/>
                  </a:lnTo>
                  <a:lnTo>
                    <a:pt x="121403" y="100416"/>
                  </a:lnTo>
                  <a:lnTo>
                    <a:pt x="155375" y="115021"/>
                  </a:lnTo>
                  <a:lnTo>
                    <a:pt x="187667" y="139755"/>
                  </a:lnTo>
                  <a:lnTo>
                    <a:pt x="199531" y="162329"/>
                  </a:lnTo>
                  <a:lnTo>
                    <a:pt x="202694" y="174900"/>
                  </a:lnTo>
                  <a:lnTo>
                    <a:pt x="202464" y="185620"/>
                  </a:lnTo>
                  <a:lnTo>
                    <a:pt x="195968" y="203770"/>
                  </a:lnTo>
                  <a:lnTo>
                    <a:pt x="182163" y="216517"/>
                  </a:lnTo>
                  <a:lnTo>
                    <a:pt x="163159" y="224911"/>
                  </a:lnTo>
                  <a:lnTo>
                    <a:pt x="112832" y="230300"/>
                  </a:lnTo>
                  <a:lnTo>
                    <a:pt x="57830" y="231365"/>
                  </a:lnTo>
                  <a:lnTo>
                    <a:pt x="3003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53223" y="536953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10528" y="57264"/>
                  </a:lnTo>
                  <a:lnTo>
                    <a:pt x="7408" y="106654"/>
                  </a:lnTo>
                  <a:lnTo>
                    <a:pt x="2195" y="15209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4808" y="3895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87251" y="526424"/>
              <a:ext cx="207750" cy="225937"/>
            </a:xfrm>
            <a:custGeom>
              <a:avLst/>
              <a:gdLst/>
              <a:ahLst/>
              <a:cxnLst/>
              <a:rect l="0" t="0" r="0" b="0"/>
              <a:pathLst>
                <a:path w="207750" h="225937">
                  <a:moveTo>
                    <a:pt x="129184" y="0"/>
                  </a:moveTo>
                  <a:lnTo>
                    <a:pt x="106827" y="0"/>
                  </a:lnTo>
                  <a:lnTo>
                    <a:pt x="76156" y="11179"/>
                  </a:lnTo>
                  <a:lnTo>
                    <a:pt x="27991" y="49499"/>
                  </a:lnTo>
                  <a:lnTo>
                    <a:pt x="12113" y="75888"/>
                  </a:lnTo>
                  <a:lnTo>
                    <a:pt x="0" y="105934"/>
                  </a:lnTo>
                  <a:lnTo>
                    <a:pt x="180" y="148241"/>
                  </a:lnTo>
                  <a:lnTo>
                    <a:pt x="13232" y="186643"/>
                  </a:lnTo>
                  <a:lnTo>
                    <a:pt x="31636" y="206175"/>
                  </a:lnTo>
                  <a:lnTo>
                    <a:pt x="43095" y="214659"/>
                  </a:lnTo>
                  <a:lnTo>
                    <a:pt x="71425" y="224086"/>
                  </a:lnTo>
                  <a:lnTo>
                    <a:pt x="102344" y="225936"/>
                  </a:lnTo>
                  <a:lnTo>
                    <a:pt x="131683" y="218959"/>
                  </a:lnTo>
                  <a:lnTo>
                    <a:pt x="168919" y="196288"/>
                  </a:lnTo>
                  <a:lnTo>
                    <a:pt x="196589" y="167344"/>
                  </a:lnTo>
                  <a:lnTo>
                    <a:pt x="205935" y="140666"/>
                  </a:lnTo>
                  <a:lnTo>
                    <a:pt x="207749" y="111651"/>
                  </a:lnTo>
                  <a:lnTo>
                    <a:pt x="200757" y="87058"/>
                  </a:lnTo>
                  <a:lnTo>
                    <a:pt x="178077" y="53481"/>
                  </a:lnTo>
                  <a:lnTo>
                    <a:pt x="12918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16435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53305" y="492490"/>
              <a:ext cx="229791" cy="265562"/>
            </a:xfrm>
            <a:custGeom>
              <a:avLst/>
              <a:gdLst/>
              <a:ahLst/>
              <a:cxnLst/>
              <a:rect l="0" t="0" r="0" b="0"/>
              <a:pathLst>
                <a:path w="229791" h="265562">
                  <a:moveTo>
                    <a:pt x="0" y="54991"/>
                  </a:moveTo>
                  <a:lnTo>
                    <a:pt x="17958" y="110036"/>
                  </a:lnTo>
                  <a:lnTo>
                    <a:pt x="28547" y="161444"/>
                  </a:lnTo>
                  <a:lnTo>
                    <a:pt x="37251" y="215196"/>
                  </a:lnTo>
                  <a:lnTo>
                    <a:pt x="36533" y="214437"/>
                  </a:lnTo>
                  <a:lnTo>
                    <a:pt x="34884" y="210421"/>
                  </a:lnTo>
                  <a:lnTo>
                    <a:pt x="25781" y="154517"/>
                  </a:lnTo>
                  <a:lnTo>
                    <a:pt x="13542" y="94538"/>
                  </a:lnTo>
                  <a:lnTo>
                    <a:pt x="18107" y="69058"/>
                  </a:lnTo>
                  <a:lnTo>
                    <a:pt x="40102" y="24105"/>
                  </a:lnTo>
                  <a:lnTo>
                    <a:pt x="56428" y="8899"/>
                  </a:lnTo>
                  <a:lnTo>
                    <a:pt x="65695" y="3206"/>
                  </a:lnTo>
                  <a:lnTo>
                    <a:pt x="85350" y="0"/>
                  </a:lnTo>
                  <a:lnTo>
                    <a:pt x="106953" y="3645"/>
                  </a:lnTo>
                  <a:lnTo>
                    <a:pt x="143084" y="18851"/>
                  </a:lnTo>
                  <a:lnTo>
                    <a:pt x="161469" y="31520"/>
                  </a:lnTo>
                  <a:lnTo>
                    <a:pt x="199584" y="85450"/>
                  </a:lnTo>
                  <a:lnTo>
                    <a:pt x="211536" y="108303"/>
                  </a:lnTo>
                  <a:lnTo>
                    <a:pt x="222329" y="164221"/>
                  </a:lnTo>
                  <a:lnTo>
                    <a:pt x="229790" y="225656"/>
                  </a:lnTo>
                  <a:lnTo>
                    <a:pt x="227691" y="245096"/>
                  </a:lnTo>
                  <a:lnTo>
                    <a:pt x="221099" y="265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77710" y="470763"/>
              <a:ext cx="258821" cy="287289"/>
            </a:xfrm>
            <a:custGeom>
              <a:avLst/>
              <a:gdLst/>
              <a:ahLst/>
              <a:cxnLst/>
              <a:rect l="0" t="0" r="0" b="0"/>
              <a:pathLst>
                <a:path w="258821" h="287289">
                  <a:moveTo>
                    <a:pt x="180963" y="13547"/>
                  </a:moveTo>
                  <a:lnTo>
                    <a:pt x="164196" y="2369"/>
                  </a:lnTo>
                  <a:lnTo>
                    <a:pt x="146605" y="0"/>
                  </a:lnTo>
                  <a:lnTo>
                    <a:pt x="89134" y="11027"/>
                  </a:lnTo>
                  <a:lnTo>
                    <a:pt x="66451" y="17496"/>
                  </a:lnTo>
                  <a:lnTo>
                    <a:pt x="47791" y="30510"/>
                  </a:lnTo>
                  <a:lnTo>
                    <a:pt x="10655" y="70330"/>
                  </a:lnTo>
                  <a:lnTo>
                    <a:pt x="766" y="89087"/>
                  </a:lnTo>
                  <a:lnTo>
                    <a:pt x="0" y="97832"/>
                  </a:lnTo>
                  <a:lnTo>
                    <a:pt x="5389" y="113788"/>
                  </a:lnTo>
                  <a:lnTo>
                    <a:pt x="12441" y="118979"/>
                  </a:lnTo>
                  <a:lnTo>
                    <a:pt x="32755" y="124747"/>
                  </a:lnTo>
                  <a:lnTo>
                    <a:pt x="94433" y="131873"/>
                  </a:lnTo>
                  <a:lnTo>
                    <a:pt x="150245" y="147239"/>
                  </a:lnTo>
                  <a:lnTo>
                    <a:pt x="211045" y="170089"/>
                  </a:lnTo>
                  <a:lnTo>
                    <a:pt x="243689" y="189651"/>
                  </a:lnTo>
                  <a:lnTo>
                    <a:pt x="250857" y="198800"/>
                  </a:lnTo>
                  <a:lnTo>
                    <a:pt x="258820" y="221444"/>
                  </a:lnTo>
                  <a:lnTo>
                    <a:pt x="257434" y="231694"/>
                  </a:lnTo>
                  <a:lnTo>
                    <a:pt x="246536" y="249322"/>
                  </a:lnTo>
                  <a:lnTo>
                    <a:pt x="226258" y="272399"/>
                  </a:lnTo>
                  <a:lnTo>
                    <a:pt x="206164" y="280671"/>
                  </a:lnTo>
                  <a:lnTo>
                    <a:pt x="155135" y="285981"/>
                  </a:lnTo>
                  <a:lnTo>
                    <a:pt x="102731" y="286901"/>
                  </a:lnTo>
                  <a:lnTo>
                    <a:pt x="65150" y="287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60523" y="240574"/>
              <a:ext cx="259618" cy="535867"/>
            </a:xfrm>
            <a:custGeom>
              <a:avLst/>
              <a:gdLst/>
              <a:ahLst/>
              <a:cxnLst/>
              <a:rect l="0" t="0" r="0" b="0"/>
              <a:pathLst>
                <a:path w="259618" h="535867">
                  <a:moveTo>
                    <a:pt x="198316" y="338493"/>
                  </a:moveTo>
                  <a:lnTo>
                    <a:pt x="178073" y="294530"/>
                  </a:lnTo>
                  <a:lnTo>
                    <a:pt x="147734" y="269835"/>
                  </a:lnTo>
                  <a:lnTo>
                    <a:pt x="122413" y="264304"/>
                  </a:lnTo>
                  <a:lnTo>
                    <a:pt x="97901" y="266916"/>
                  </a:lnTo>
                  <a:lnTo>
                    <a:pt x="49941" y="294073"/>
                  </a:lnTo>
                  <a:lnTo>
                    <a:pt x="35666" y="313682"/>
                  </a:lnTo>
                  <a:lnTo>
                    <a:pt x="7011" y="370754"/>
                  </a:lnTo>
                  <a:lnTo>
                    <a:pt x="0" y="423548"/>
                  </a:lnTo>
                  <a:lnTo>
                    <a:pt x="1906" y="461960"/>
                  </a:lnTo>
                  <a:lnTo>
                    <a:pt x="8077" y="484614"/>
                  </a:lnTo>
                  <a:lnTo>
                    <a:pt x="18619" y="506381"/>
                  </a:lnTo>
                  <a:lnTo>
                    <a:pt x="43297" y="532777"/>
                  </a:lnTo>
                  <a:lnTo>
                    <a:pt x="54026" y="535866"/>
                  </a:lnTo>
                  <a:lnTo>
                    <a:pt x="78425" y="533059"/>
                  </a:lnTo>
                  <a:lnTo>
                    <a:pt x="112880" y="512736"/>
                  </a:lnTo>
                  <a:lnTo>
                    <a:pt x="153623" y="467191"/>
                  </a:lnTo>
                  <a:lnTo>
                    <a:pt x="178483" y="413828"/>
                  </a:lnTo>
                  <a:lnTo>
                    <a:pt x="199988" y="353504"/>
                  </a:lnTo>
                  <a:lnTo>
                    <a:pt x="219131" y="293850"/>
                  </a:lnTo>
                  <a:lnTo>
                    <a:pt x="238059" y="233091"/>
                  </a:lnTo>
                  <a:lnTo>
                    <a:pt x="253505" y="191189"/>
                  </a:lnTo>
                  <a:lnTo>
                    <a:pt x="259122" y="137700"/>
                  </a:lnTo>
                  <a:lnTo>
                    <a:pt x="259617" y="90006"/>
                  </a:lnTo>
                  <a:lnTo>
                    <a:pt x="252874" y="40519"/>
                  </a:lnTo>
                  <a:lnTo>
                    <a:pt x="246741" y="10308"/>
                  </a:lnTo>
                  <a:lnTo>
                    <a:pt x="242297" y="2720"/>
                  </a:lnTo>
                  <a:lnTo>
                    <a:pt x="236996" y="0"/>
                  </a:lnTo>
                  <a:lnTo>
                    <a:pt x="231121" y="527"/>
                  </a:lnTo>
                  <a:lnTo>
                    <a:pt x="226035" y="5558"/>
                  </a:lnTo>
                  <a:lnTo>
                    <a:pt x="217265" y="23626"/>
                  </a:lnTo>
                  <a:lnTo>
                    <a:pt x="211339" y="71284"/>
                  </a:lnTo>
                  <a:lnTo>
                    <a:pt x="209584" y="129858"/>
                  </a:lnTo>
                  <a:lnTo>
                    <a:pt x="214653" y="180489"/>
                  </a:lnTo>
                  <a:lnTo>
                    <a:pt x="223564" y="241894"/>
                  </a:lnTo>
                  <a:lnTo>
                    <a:pt x="230204" y="285032"/>
                  </a:lnTo>
                  <a:lnTo>
                    <a:pt x="235885" y="327600"/>
                  </a:lnTo>
                  <a:lnTo>
                    <a:pt x="240253" y="389858"/>
                  </a:lnTo>
                  <a:lnTo>
                    <a:pt x="247267" y="443529"/>
                  </a:lnTo>
                  <a:lnTo>
                    <a:pt x="250959" y="496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6800" y="494839"/>
              <a:ext cx="193073" cy="285655"/>
            </a:xfrm>
            <a:custGeom>
              <a:avLst/>
              <a:gdLst/>
              <a:ahLst/>
              <a:cxnLst/>
              <a:rect l="0" t="0" r="0" b="0"/>
              <a:pathLst>
                <a:path w="193073" h="285655">
                  <a:moveTo>
                    <a:pt x="102609" y="0"/>
                  </a:moveTo>
                  <a:lnTo>
                    <a:pt x="53111" y="58563"/>
                  </a:lnTo>
                  <a:lnTo>
                    <a:pt x="26497" y="104331"/>
                  </a:lnTo>
                  <a:lnTo>
                    <a:pt x="4949" y="166713"/>
                  </a:lnTo>
                  <a:lnTo>
                    <a:pt x="0" y="225867"/>
                  </a:lnTo>
                  <a:lnTo>
                    <a:pt x="3582" y="255193"/>
                  </a:lnTo>
                  <a:lnTo>
                    <a:pt x="9685" y="266055"/>
                  </a:lnTo>
                  <a:lnTo>
                    <a:pt x="28944" y="281243"/>
                  </a:lnTo>
                  <a:lnTo>
                    <a:pt x="49982" y="285654"/>
                  </a:lnTo>
                  <a:lnTo>
                    <a:pt x="72200" y="282545"/>
                  </a:lnTo>
                  <a:lnTo>
                    <a:pt x="108677" y="267641"/>
                  </a:lnTo>
                  <a:lnTo>
                    <a:pt x="165296" y="226720"/>
                  </a:lnTo>
                  <a:lnTo>
                    <a:pt x="181553" y="208389"/>
                  </a:lnTo>
                  <a:lnTo>
                    <a:pt x="190337" y="185424"/>
                  </a:lnTo>
                  <a:lnTo>
                    <a:pt x="193072" y="158450"/>
                  </a:lnTo>
                  <a:lnTo>
                    <a:pt x="185295" y="96593"/>
                  </a:lnTo>
                  <a:lnTo>
                    <a:pt x="177963" y="69836"/>
                  </a:lnTo>
                  <a:lnTo>
                    <a:pt x="154192" y="33595"/>
                  </a:lnTo>
                  <a:lnTo>
                    <a:pt x="141912" y="20780"/>
                  </a:lnTo>
                  <a:lnTo>
                    <a:pt x="12366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81484" y="368497"/>
              <a:ext cx="374978" cy="447424"/>
            </a:xfrm>
            <a:custGeom>
              <a:avLst/>
              <a:gdLst/>
              <a:ahLst/>
              <a:cxnLst/>
              <a:rect l="0" t="0" r="0" b="0"/>
              <a:pathLst>
                <a:path w="374978" h="447424">
                  <a:moveTo>
                    <a:pt x="9065" y="410611"/>
                  </a:moveTo>
                  <a:lnTo>
                    <a:pt x="9065" y="351995"/>
                  </a:lnTo>
                  <a:lnTo>
                    <a:pt x="9065" y="306026"/>
                  </a:lnTo>
                  <a:lnTo>
                    <a:pt x="9065" y="249772"/>
                  </a:lnTo>
                  <a:lnTo>
                    <a:pt x="9065" y="206156"/>
                  </a:lnTo>
                  <a:lnTo>
                    <a:pt x="5945" y="148041"/>
                  </a:lnTo>
                  <a:lnTo>
                    <a:pt x="0" y="85785"/>
                  </a:lnTo>
                  <a:lnTo>
                    <a:pt x="4559" y="40105"/>
                  </a:lnTo>
                  <a:lnTo>
                    <a:pt x="13302" y="17435"/>
                  </a:lnTo>
                  <a:lnTo>
                    <a:pt x="18909" y="8114"/>
                  </a:lnTo>
                  <a:lnTo>
                    <a:pt x="24986" y="6579"/>
                  </a:lnTo>
                  <a:lnTo>
                    <a:pt x="31377" y="10235"/>
                  </a:lnTo>
                  <a:lnTo>
                    <a:pt x="44718" y="27946"/>
                  </a:lnTo>
                  <a:lnTo>
                    <a:pt x="69226" y="80736"/>
                  </a:lnTo>
                  <a:lnTo>
                    <a:pt x="91269" y="142420"/>
                  </a:lnTo>
                  <a:lnTo>
                    <a:pt x="119323" y="199318"/>
                  </a:lnTo>
                  <a:lnTo>
                    <a:pt x="151207" y="258217"/>
                  </a:lnTo>
                  <a:lnTo>
                    <a:pt x="174489" y="314027"/>
                  </a:lnTo>
                  <a:lnTo>
                    <a:pt x="211711" y="364935"/>
                  </a:lnTo>
                  <a:lnTo>
                    <a:pt x="262092" y="425884"/>
                  </a:lnTo>
                  <a:lnTo>
                    <a:pt x="272506" y="434831"/>
                  </a:lnTo>
                  <a:lnTo>
                    <a:pt x="296556" y="444773"/>
                  </a:lnTo>
                  <a:lnTo>
                    <a:pt x="309520" y="447423"/>
                  </a:lnTo>
                  <a:lnTo>
                    <a:pt x="319333" y="445681"/>
                  </a:lnTo>
                  <a:lnTo>
                    <a:pt x="327044" y="441010"/>
                  </a:lnTo>
                  <a:lnTo>
                    <a:pt x="338732" y="426462"/>
                  </a:lnTo>
                  <a:lnTo>
                    <a:pt x="359523" y="372751"/>
                  </a:lnTo>
                  <a:lnTo>
                    <a:pt x="372786" y="323714"/>
                  </a:lnTo>
                  <a:lnTo>
                    <a:pt x="374977" y="268661"/>
                  </a:lnTo>
                  <a:lnTo>
                    <a:pt x="368738" y="205685"/>
                  </a:lnTo>
                  <a:lnTo>
                    <a:pt x="356148" y="147474"/>
                  </a:lnTo>
                  <a:lnTo>
                    <a:pt x="338911" y="84454"/>
                  </a:lnTo>
                  <a:lnTo>
                    <a:pt x="321404" y="22704"/>
                  </a:lnTo>
                  <a:lnTo>
                    <a:pt x="3143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15105" y="410611"/>
              <a:ext cx="290081" cy="402879"/>
            </a:xfrm>
            <a:custGeom>
              <a:avLst/>
              <a:gdLst/>
              <a:ahLst/>
              <a:cxnLst/>
              <a:rect l="0" t="0" r="0" b="0"/>
              <a:pathLst>
                <a:path w="290081" h="402879">
                  <a:moveTo>
                    <a:pt x="133454" y="21057"/>
                  </a:moveTo>
                  <a:lnTo>
                    <a:pt x="111098" y="21057"/>
                  </a:lnTo>
                  <a:lnTo>
                    <a:pt x="80427" y="32235"/>
                  </a:lnTo>
                  <a:lnTo>
                    <a:pt x="32261" y="79620"/>
                  </a:lnTo>
                  <a:lnTo>
                    <a:pt x="12124" y="132624"/>
                  </a:lnTo>
                  <a:lnTo>
                    <a:pt x="0" y="192487"/>
                  </a:lnTo>
                  <a:lnTo>
                    <a:pt x="715" y="243037"/>
                  </a:lnTo>
                  <a:lnTo>
                    <a:pt x="11456" y="291939"/>
                  </a:lnTo>
                  <a:lnTo>
                    <a:pt x="41636" y="350385"/>
                  </a:lnTo>
                  <a:lnTo>
                    <a:pt x="71154" y="381718"/>
                  </a:lnTo>
                  <a:lnTo>
                    <a:pt x="107716" y="400231"/>
                  </a:lnTo>
                  <a:lnTo>
                    <a:pt x="134493" y="402878"/>
                  </a:lnTo>
                  <a:lnTo>
                    <a:pt x="189811" y="395046"/>
                  </a:lnTo>
                  <a:lnTo>
                    <a:pt x="226192" y="380003"/>
                  </a:lnTo>
                  <a:lnTo>
                    <a:pt x="245251" y="361133"/>
                  </a:lnTo>
                  <a:lnTo>
                    <a:pt x="276550" y="305301"/>
                  </a:lnTo>
                  <a:lnTo>
                    <a:pt x="286987" y="249557"/>
                  </a:lnTo>
                  <a:lnTo>
                    <a:pt x="290080" y="194176"/>
                  </a:lnTo>
                  <a:lnTo>
                    <a:pt x="282719" y="139871"/>
                  </a:lnTo>
                  <a:lnTo>
                    <a:pt x="271008" y="105004"/>
                  </a:lnTo>
                  <a:lnTo>
                    <a:pt x="232503" y="49284"/>
                  </a:lnTo>
                  <a:lnTo>
                    <a:pt x="195394" y="19440"/>
                  </a:lnTo>
                  <a:lnTo>
                    <a:pt x="160507" y="4187"/>
                  </a:lnTo>
                  <a:lnTo>
                    <a:pt x="1439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64789" y="379025"/>
              <a:ext cx="31212" cy="410613"/>
            </a:xfrm>
            <a:custGeom>
              <a:avLst/>
              <a:gdLst/>
              <a:ahLst/>
              <a:cxnLst/>
              <a:rect l="0" t="0" r="0" b="0"/>
              <a:pathLst>
                <a:path w="31212" h="410613">
                  <a:moveTo>
                    <a:pt x="20682" y="0"/>
                  </a:moveTo>
                  <a:lnTo>
                    <a:pt x="6028" y="53028"/>
                  </a:lnTo>
                  <a:lnTo>
                    <a:pt x="1522" y="101110"/>
                  </a:lnTo>
                  <a:lnTo>
                    <a:pt x="0" y="163429"/>
                  </a:lnTo>
                  <a:lnTo>
                    <a:pt x="2819" y="217679"/>
                  </a:lnTo>
                  <a:lnTo>
                    <a:pt x="14294" y="279305"/>
                  </a:lnTo>
                  <a:lnTo>
                    <a:pt x="18789" y="332972"/>
                  </a:lnTo>
                  <a:lnTo>
                    <a:pt x="28766" y="391939"/>
                  </a:lnTo>
                  <a:lnTo>
                    <a:pt x="31211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22259" y="347440"/>
              <a:ext cx="526426" cy="52643"/>
            </a:xfrm>
            <a:custGeom>
              <a:avLst/>
              <a:gdLst/>
              <a:ahLst/>
              <a:cxnLst/>
              <a:rect l="0" t="0" r="0" b="0"/>
              <a:pathLst>
                <a:path w="526426" h="52643">
                  <a:moveTo>
                    <a:pt x="526425" y="0"/>
                  </a:moveTo>
                  <a:lnTo>
                    <a:pt x="469160" y="3119"/>
                  </a:lnTo>
                  <a:lnTo>
                    <a:pt x="416651" y="11453"/>
                  </a:lnTo>
                  <a:lnTo>
                    <a:pt x="365997" y="21331"/>
                  </a:lnTo>
                  <a:lnTo>
                    <a:pt x="316284" y="28547"/>
                  </a:lnTo>
                  <a:lnTo>
                    <a:pt x="262169" y="33805"/>
                  </a:lnTo>
                  <a:lnTo>
                    <a:pt x="211430" y="39652"/>
                  </a:lnTo>
                  <a:lnTo>
                    <a:pt x="167668" y="42190"/>
                  </a:lnTo>
                  <a:lnTo>
                    <a:pt x="120922" y="47217"/>
                  </a:lnTo>
                  <a:lnTo>
                    <a:pt x="59745" y="5103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69823" y="252683"/>
              <a:ext cx="242157" cy="526426"/>
            </a:xfrm>
            <a:custGeom>
              <a:avLst/>
              <a:gdLst/>
              <a:ahLst/>
              <a:cxnLst/>
              <a:rect l="0" t="0" r="0" b="0"/>
              <a:pathLst>
                <a:path w="242157" h="526426">
                  <a:moveTo>
                    <a:pt x="0" y="0"/>
                  </a:moveTo>
                  <a:lnTo>
                    <a:pt x="1170" y="49263"/>
                  </a:lnTo>
                  <a:lnTo>
                    <a:pt x="8406" y="98175"/>
                  </a:lnTo>
                  <a:lnTo>
                    <a:pt x="17959" y="146332"/>
                  </a:lnTo>
                  <a:lnTo>
                    <a:pt x="27028" y="207395"/>
                  </a:lnTo>
                  <a:lnTo>
                    <a:pt x="33805" y="268608"/>
                  </a:lnTo>
                  <a:lnTo>
                    <a:pt x="39653" y="316284"/>
                  </a:lnTo>
                  <a:lnTo>
                    <a:pt x="41386" y="379153"/>
                  </a:lnTo>
                  <a:lnTo>
                    <a:pt x="41899" y="439115"/>
                  </a:lnTo>
                  <a:lnTo>
                    <a:pt x="42051" y="490807"/>
                  </a:lnTo>
                  <a:lnTo>
                    <a:pt x="42086" y="511765"/>
                  </a:lnTo>
                  <a:lnTo>
                    <a:pt x="34877" y="454915"/>
                  </a:lnTo>
                  <a:lnTo>
                    <a:pt x="35356" y="391720"/>
                  </a:lnTo>
                  <a:lnTo>
                    <a:pt x="46369" y="339420"/>
                  </a:lnTo>
                  <a:lnTo>
                    <a:pt x="61963" y="311659"/>
                  </a:lnTo>
                  <a:lnTo>
                    <a:pt x="77842" y="299172"/>
                  </a:lnTo>
                  <a:lnTo>
                    <a:pt x="86990" y="294205"/>
                  </a:lnTo>
                  <a:lnTo>
                    <a:pt x="109632" y="291805"/>
                  </a:lnTo>
                  <a:lnTo>
                    <a:pt x="132954" y="295808"/>
                  </a:lnTo>
                  <a:lnTo>
                    <a:pt x="151118" y="305386"/>
                  </a:lnTo>
                  <a:lnTo>
                    <a:pt x="174498" y="335110"/>
                  </a:lnTo>
                  <a:lnTo>
                    <a:pt x="203359" y="387076"/>
                  </a:lnTo>
                  <a:lnTo>
                    <a:pt x="228469" y="442401"/>
                  </a:lnTo>
                  <a:lnTo>
                    <a:pt x="239453" y="498390"/>
                  </a:lnTo>
                  <a:lnTo>
                    <a:pt x="242156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54828" y="505367"/>
              <a:ext cx="220365" cy="305328"/>
            </a:xfrm>
            <a:custGeom>
              <a:avLst/>
              <a:gdLst/>
              <a:ahLst/>
              <a:cxnLst/>
              <a:rect l="0" t="0" r="0" b="0"/>
              <a:pathLst>
                <a:path w="220365" h="305328">
                  <a:moveTo>
                    <a:pt x="157193" y="168456"/>
                  </a:moveTo>
                  <a:lnTo>
                    <a:pt x="171664" y="134835"/>
                  </a:lnTo>
                  <a:lnTo>
                    <a:pt x="175322" y="109840"/>
                  </a:lnTo>
                  <a:lnTo>
                    <a:pt x="166204" y="69460"/>
                  </a:lnTo>
                  <a:lnTo>
                    <a:pt x="143095" y="33449"/>
                  </a:lnTo>
                  <a:lnTo>
                    <a:pt x="114021" y="6142"/>
                  </a:lnTo>
                  <a:lnTo>
                    <a:pt x="102675" y="1755"/>
                  </a:lnTo>
                  <a:lnTo>
                    <a:pt x="77590" y="0"/>
                  </a:lnTo>
                  <a:lnTo>
                    <a:pt x="42750" y="11179"/>
                  </a:lnTo>
                  <a:lnTo>
                    <a:pt x="27170" y="26026"/>
                  </a:lnTo>
                  <a:lnTo>
                    <a:pt x="11823" y="57234"/>
                  </a:lnTo>
                  <a:lnTo>
                    <a:pt x="2986" y="96117"/>
                  </a:lnTo>
                  <a:lnTo>
                    <a:pt x="0" y="151178"/>
                  </a:lnTo>
                  <a:lnTo>
                    <a:pt x="7816" y="207114"/>
                  </a:lnTo>
                  <a:lnTo>
                    <a:pt x="13984" y="235160"/>
                  </a:lnTo>
                  <a:lnTo>
                    <a:pt x="19606" y="245681"/>
                  </a:lnTo>
                  <a:lnTo>
                    <a:pt x="35212" y="260490"/>
                  </a:lnTo>
                  <a:lnTo>
                    <a:pt x="43117" y="262568"/>
                  </a:lnTo>
                  <a:lnTo>
                    <a:pt x="50726" y="261613"/>
                  </a:lnTo>
                  <a:lnTo>
                    <a:pt x="58139" y="258637"/>
                  </a:lnTo>
                  <a:lnTo>
                    <a:pt x="100971" y="214833"/>
                  </a:lnTo>
                  <a:lnTo>
                    <a:pt x="116488" y="176479"/>
                  </a:lnTo>
                  <a:lnTo>
                    <a:pt x="123805" y="128880"/>
                  </a:lnTo>
                  <a:lnTo>
                    <a:pt x="124406" y="130374"/>
                  </a:lnTo>
                  <a:lnTo>
                    <a:pt x="130959" y="166393"/>
                  </a:lnTo>
                  <a:lnTo>
                    <a:pt x="158359" y="229160"/>
                  </a:lnTo>
                  <a:lnTo>
                    <a:pt x="199409" y="283129"/>
                  </a:lnTo>
                  <a:lnTo>
                    <a:pt x="22036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64663" y="515896"/>
              <a:ext cx="189514" cy="311789"/>
            </a:xfrm>
            <a:custGeom>
              <a:avLst/>
              <a:gdLst/>
              <a:ahLst/>
              <a:cxnLst/>
              <a:rect l="0" t="0" r="0" b="0"/>
              <a:pathLst>
                <a:path w="189514" h="311789">
                  <a:moveTo>
                    <a:pt x="0" y="0"/>
                  </a:moveTo>
                  <a:lnTo>
                    <a:pt x="2339" y="33622"/>
                  </a:lnTo>
                  <a:lnTo>
                    <a:pt x="23720" y="93407"/>
                  </a:lnTo>
                  <a:lnTo>
                    <a:pt x="45121" y="153460"/>
                  </a:lnTo>
                  <a:lnTo>
                    <a:pt x="65195" y="207608"/>
                  </a:lnTo>
                  <a:lnTo>
                    <a:pt x="88830" y="259334"/>
                  </a:lnTo>
                  <a:lnTo>
                    <a:pt x="122976" y="309755"/>
                  </a:lnTo>
                  <a:lnTo>
                    <a:pt x="128777" y="311788"/>
                  </a:lnTo>
                  <a:lnTo>
                    <a:pt x="133815" y="309634"/>
                  </a:lnTo>
                  <a:lnTo>
                    <a:pt x="138343" y="304689"/>
                  </a:lnTo>
                  <a:lnTo>
                    <a:pt x="143374" y="286716"/>
                  </a:lnTo>
                  <a:lnTo>
                    <a:pt x="155274" y="223544"/>
                  </a:lnTo>
                  <a:lnTo>
                    <a:pt x="165505" y="165126"/>
                  </a:lnTo>
                  <a:lnTo>
                    <a:pt x="173462" y="103197"/>
                  </a:lnTo>
                  <a:lnTo>
                    <a:pt x="186591" y="46345"/>
                  </a:lnTo>
                  <a:lnTo>
                    <a:pt x="18951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30144" y="550523"/>
              <a:ext cx="199410" cy="270700"/>
            </a:xfrm>
            <a:custGeom>
              <a:avLst/>
              <a:gdLst/>
              <a:ahLst/>
              <a:cxnLst/>
              <a:rect l="0" t="0" r="0" b="0"/>
              <a:pathLst>
                <a:path w="199410" h="270700">
                  <a:moveTo>
                    <a:pt x="39845" y="102243"/>
                  </a:moveTo>
                  <a:lnTo>
                    <a:pt x="56613" y="107833"/>
                  </a:lnTo>
                  <a:lnTo>
                    <a:pt x="74204" y="107457"/>
                  </a:lnTo>
                  <a:lnTo>
                    <a:pt x="131675" y="94524"/>
                  </a:lnTo>
                  <a:lnTo>
                    <a:pt x="164150" y="83319"/>
                  </a:lnTo>
                  <a:lnTo>
                    <a:pt x="181270" y="71996"/>
                  </a:lnTo>
                  <a:lnTo>
                    <a:pt x="193558" y="56045"/>
                  </a:lnTo>
                  <a:lnTo>
                    <a:pt x="198472" y="46878"/>
                  </a:lnTo>
                  <a:lnTo>
                    <a:pt x="199409" y="38427"/>
                  </a:lnTo>
                  <a:lnTo>
                    <a:pt x="194210" y="22798"/>
                  </a:lnTo>
                  <a:lnTo>
                    <a:pt x="180982" y="11172"/>
                  </a:lnTo>
                  <a:lnTo>
                    <a:pt x="162235" y="3276"/>
                  </a:lnTo>
                  <a:lnTo>
                    <a:pt x="126542" y="0"/>
                  </a:lnTo>
                  <a:lnTo>
                    <a:pt x="104113" y="3380"/>
                  </a:lnTo>
                  <a:lnTo>
                    <a:pt x="85567" y="11901"/>
                  </a:lnTo>
                  <a:lnTo>
                    <a:pt x="54596" y="36435"/>
                  </a:lnTo>
                  <a:lnTo>
                    <a:pt x="27118" y="72217"/>
                  </a:lnTo>
                  <a:lnTo>
                    <a:pt x="5385" y="123506"/>
                  </a:lnTo>
                  <a:lnTo>
                    <a:pt x="0" y="166125"/>
                  </a:lnTo>
                  <a:lnTo>
                    <a:pt x="4979" y="192636"/>
                  </a:lnTo>
                  <a:lnTo>
                    <a:pt x="9582" y="204619"/>
                  </a:lnTo>
                  <a:lnTo>
                    <a:pt x="27175" y="224173"/>
                  </a:lnTo>
                  <a:lnTo>
                    <a:pt x="71008" y="250201"/>
                  </a:lnTo>
                  <a:lnTo>
                    <a:pt x="114631" y="265437"/>
                  </a:lnTo>
                  <a:lnTo>
                    <a:pt x="176716" y="270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54996" y="513013"/>
              <a:ext cx="251989" cy="297190"/>
            </a:xfrm>
            <a:custGeom>
              <a:avLst/>
              <a:gdLst/>
              <a:ahLst/>
              <a:cxnLst/>
              <a:rect l="0" t="0" r="0" b="0"/>
              <a:pathLst>
                <a:path w="251989" h="297190">
                  <a:moveTo>
                    <a:pt x="178289" y="181867"/>
                  </a:moveTo>
                  <a:lnTo>
                    <a:pt x="178289" y="123251"/>
                  </a:lnTo>
                  <a:lnTo>
                    <a:pt x="167110" y="88460"/>
                  </a:lnTo>
                  <a:lnTo>
                    <a:pt x="135627" y="29432"/>
                  </a:lnTo>
                  <a:lnTo>
                    <a:pt x="120724" y="13513"/>
                  </a:lnTo>
                  <a:lnTo>
                    <a:pt x="102402" y="2538"/>
                  </a:lnTo>
                  <a:lnTo>
                    <a:pt x="79440" y="0"/>
                  </a:lnTo>
                  <a:lnTo>
                    <a:pt x="55977" y="3941"/>
                  </a:lnTo>
                  <a:lnTo>
                    <a:pt x="37751" y="13492"/>
                  </a:lnTo>
                  <a:lnTo>
                    <a:pt x="24970" y="28655"/>
                  </a:lnTo>
                  <a:lnTo>
                    <a:pt x="11199" y="63162"/>
                  </a:lnTo>
                  <a:lnTo>
                    <a:pt x="1654" y="121635"/>
                  </a:lnTo>
                  <a:lnTo>
                    <a:pt x="0" y="169740"/>
                  </a:lnTo>
                  <a:lnTo>
                    <a:pt x="9017" y="229991"/>
                  </a:lnTo>
                  <a:lnTo>
                    <a:pt x="25709" y="270476"/>
                  </a:lnTo>
                  <a:lnTo>
                    <a:pt x="38726" y="289879"/>
                  </a:lnTo>
                  <a:lnTo>
                    <a:pt x="47812" y="294819"/>
                  </a:lnTo>
                  <a:lnTo>
                    <a:pt x="70387" y="297189"/>
                  </a:lnTo>
                  <a:lnTo>
                    <a:pt x="92898" y="288104"/>
                  </a:lnTo>
                  <a:lnTo>
                    <a:pt x="113430" y="271197"/>
                  </a:lnTo>
                  <a:lnTo>
                    <a:pt x="153038" y="208767"/>
                  </a:lnTo>
                  <a:lnTo>
                    <a:pt x="164852" y="162918"/>
                  </a:lnTo>
                  <a:lnTo>
                    <a:pt x="165821" y="164555"/>
                  </a:lnTo>
                  <a:lnTo>
                    <a:pt x="182301" y="224817"/>
                  </a:lnTo>
                  <a:lnTo>
                    <a:pt x="198065" y="250225"/>
                  </a:lnTo>
                  <a:lnTo>
                    <a:pt x="217554" y="272571"/>
                  </a:lnTo>
                  <a:lnTo>
                    <a:pt x="231224" y="280672"/>
                  </a:lnTo>
                  <a:lnTo>
                    <a:pt x="251988" y="287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17513" y="513069"/>
              <a:ext cx="252685" cy="360797"/>
            </a:xfrm>
            <a:custGeom>
              <a:avLst/>
              <a:gdLst/>
              <a:ahLst/>
              <a:cxnLst/>
              <a:rect l="0" t="0" r="0" b="0"/>
              <a:pathLst>
                <a:path w="252685" h="360797">
                  <a:moveTo>
                    <a:pt x="0" y="87055"/>
                  </a:moveTo>
                  <a:lnTo>
                    <a:pt x="3120" y="135986"/>
                  </a:lnTo>
                  <a:lnTo>
                    <a:pt x="11453" y="183831"/>
                  </a:lnTo>
                  <a:lnTo>
                    <a:pt x="24749" y="246811"/>
                  </a:lnTo>
                  <a:lnTo>
                    <a:pt x="35149" y="284519"/>
                  </a:lnTo>
                  <a:lnTo>
                    <a:pt x="37470" y="286548"/>
                  </a:lnTo>
                  <a:lnTo>
                    <a:pt x="40050" y="273205"/>
                  </a:lnTo>
                  <a:lnTo>
                    <a:pt x="34471" y="209743"/>
                  </a:lnTo>
                  <a:lnTo>
                    <a:pt x="31270" y="159542"/>
                  </a:lnTo>
                  <a:lnTo>
                    <a:pt x="26540" y="106832"/>
                  </a:lnTo>
                  <a:lnTo>
                    <a:pt x="36177" y="51707"/>
                  </a:lnTo>
                  <a:lnTo>
                    <a:pt x="51534" y="20949"/>
                  </a:lnTo>
                  <a:lnTo>
                    <a:pt x="67358" y="7762"/>
                  </a:lnTo>
                  <a:lnTo>
                    <a:pt x="76490" y="2607"/>
                  </a:lnTo>
                  <a:lnTo>
                    <a:pt x="95997" y="0"/>
                  </a:lnTo>
                  <a:lnTo>
                    <a:pt x="106112" y="942"/>
                  </a:lnTo>
                  <a:lnTo>
                    <a:pt x="126709" y="11348"/>
                  </a:lnTo>
                  <a:lnTo>
                    <a:pt x="145223" y="27671"/>
                  </a:lnTo>
                  <a:lnTo>
                    <a:pt x="181933" y="82614"/>
                  </a:lnTo>
                  <a:lnTo>
                    <a:pt x="204869" y="142763"/>
                  </a:lnTo>
                  <a:lnTo>
                    <a:pt x="220665" y="193985"/>
                  </a:lnTo>
                  <a:lnTo>
                    <a:pt x="235051" y="248817"/>
                  </a:lnTo>
                  <a:lnTo>
                    <a:pt x="247988" y="304708"/>
                  </a:lnTo>
                  <a:lnTo>
                    <a:pt x="252684" y="360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991337" y="505367"/>
              <a:ext cx="347441" cy="30687"/>
            </a:xfrm>
            <a:custGeom>
              <a:avLst/>
              <a:gdLst/>
              <a:ahLst/>
              <a:cxnLst/>
              <a:rect l="0" t="0" r="0" b="0"/>
              <a:pathLst>
                <a:path w="347441" h="30687">
                  <a:moveTo>
                    <a:pt x="347440" y="0"/>
                  </a:moveTo>
                  <a:lnTo>
                    <a:pt x="288823" y="5590"/>
                  </a:lnTo>
                  <a:lnTo>
                    <a:pt x="227414" y="17959"/>
                  </a:lnTo>
                  <a:lnTo>
                    <a:pt x="165890" y="28547"/>
                  </a:lnTo>
                  <a:lnTo>
                    <a:pt x="115053" y="30686"/>
                  </a:lnTo>
                  <a:lnTo>
                    <a:pt x="66065" y="28200"/>
                  </a:lnTo>
                  <a:lnTo>
                    <a:pt x="28153" y="2317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043979" y="663295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10528"/>
                  </a:moveTo>
                  <a:lnTo>
                    <a:pt x="257238" y="10528"/>
                  </a:lnTo>
                  <a:lnTo>
                    <a:pt x="211270" y="4939"/>
                  </a:lnTo>
                  <a:lnTo>
                    <a:pt x="155016" y="1463"/>
                  </a:lnTo>
                  <a:lnTo>
                    <a:pt x="111400" y="650"/>
                  </a:lnTo>
                  <a:lnTo>
                    <a:pt x="50165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300151" y="1035221"/>
            <a:ext cx="2816700" cy="596697"/>
            <a:chOff x="2300151" y="1035221"/>
            <a:chExt cx="2816700" cy="596697"/>
          </a:xfrm>
        </p:grpSpPr>
        <p:sp>
          <p:nvSpPr>
            <p:cNvPr id="33" name="Freeform 32"/>
            <p:cNvSpPr/>
            <p:nvPr/>
          </p:nvSpPr>
          <p:spPr>
            <a:xfrm>
              <a:off x="2300151" y="1081238"/>
              <a:ext cx="371209" cy="509418"/>
            </a:xfrm>
            <a:custGeom>
              <a:avLst/>
              <a:gdLst/>
              <a:ahLst/>
              <a:cxnLst/>
              <a:rect l="0" t="0" r="0" b="0"/>
              <a:pathLst>
                <a:path w="371209" h="509418">
                  <a:moveTo>
                    <a:pt x="5590" y="108482"/>
                  </a:moveTo>
                  <a:lnTo>
                    <a:pt x="0" y="91714"/>
                  </a:lnTo>
                  <a:lnTo>
                    <a:pt x="1863" y="84435"/>
                  </a:lnTo>
                  <a:lnTo>
                    <a:pt x="33868" y="43300"/>
                  </a:lnTo>
                  <a:lnTo>
                    <a:pt x="50913" y="29599"/>
                  </a:lnTo>
                  <a:lnTo>
                    <a:pt x="111156" y="3666"/>
                  </a:lnTo>
                  <a:lnTo>
                    <a:pt x="121591" y="0"/>
                  </a:lnTo>
                  <a:lnTo>
                    <a:pt x="145663" y="2166"/>
                  </a:lnTo>
                  <a:lnTo>
                    <a:pt x="169620" y="10927"/>
                  </a:lnTo>
                  <a:lnTo>
                    <a:pt x="211605" y="42357"/>
                  </a:lnTo>
                  <a:lnTo>
                    <a:pt x="227808" y="68612"/>
                  </a:lnTo>
                  <a:lnTo>
                    <a:pt x="229915" y="88422"/>
                  </a:lnTo>
                  <a:lnTo>
                    <a:pt x="225783" y="110095"/>
                  </a:lnTo>
                  <a:lnTo>
                    <a:pt x="197569" y="170248"/>
                  </a:lnTo>
                  <a:lnTo>
                    <a:pt x="166067" y="197233"/>
                  </a:lnTo>
                  <a:lnTo>
                    <a:pt x="160538" y="199235"/>
                  </a:lnTo>
                  <a:lnTo>
                    <a:pt x="159191" y="197060"/>
                  </a:lnTo>
                  <a:lnTo>
                    <a:pt x="160633" y="192100"/>
                  </a:lnTo>
                  <a:lnTo>
                    <a:pt x="167444" y="188794"/>
                  </a:lnTo>
                  <a:lnTo>
                    <a:pt x="190608" y="185120"/>
                  </a:lnTo>
                  <a:lnTo>
                    <a:pt x="236329" y="191167"/>
                  </a:lnTo>
                  <a:lnTo>
                    <a:pt x="279155" y="206746"/>
                  </a:lnTo>
                  <a:lnTo>
                    <a:pt x="330780" y="239965"/>
                  </a:lnTo>
                  <a:lnTo>
                    <a:pt x="353976" y="267933"/>
                  </a:lnTo>
                  <a:lnTo>
                    <a:pt x="364369" y="288143"/>
                  </a:lnTo>
                  <a:lnTo>
                    <a:pt x="371208" y="330431"/>
                  </a:lnTo>
                  <a:lnTo>
                    <a:pt x="367645" y="380005"/>
                  </a:lnTo>
                  <a:lnTo>
                    <a:pt x="353591" y="420560"/>
                  </a:lnTo>
                  <a:lnTo>
                    <a:pt x="329019" y="454803"/>
                  </a:lnTo>
                  <a:lnTo>
                    <a:pt x="267489" y="496965"/>
                  </a:lnTo>
                  <a:lnTo>
                    <a:pt x="253889" y="504341"/>
                  </a:lnTo>
                  <a:lnTo>
                    <a:pt x="223179" y="509417"/>
                  </a:lnTo>
                  <a:lnTo>
                    <a:pt x="173006" y="505698"/>
                  </a:lnTo>
                  <a:lnTo>
                    <a:pt x="127334" y="494067"/>
                  </a:lnTo>
                  <a:lnTo>
                    <a:pt x="69542" y="470824"/>
                  </a:lnTo>
                  <a:lnTo>
                    <a:pt x="33040" y="456093"/>
                  </a:lnTo>
                  <a:lnTo>
                    <a:pt x="16118" y="445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13304" y="1347026"/>
              <a:ext cx="271546" cy="221721"/>
            </a:xfrm>
            <a:custGeom>
              <a:avLst/>
              <a:gdLst/>
              <a:ahLst/>
              <a:cxnLst/>
              <a:rect l="0" t="0" r="0" b="0"/>
              <a:pathLst>
                <a:path w="271546" h="221721">
                  <a:moveTo>
                    <a:pt x="8333" y="221720"/>
                  </a:moveTo>
                  <a:lnTo>
                    <a:pt x="0" y="184242"/>
                  </a:lnTo>
                  <a:lnTo>
                    <a:pt x="1574" y="146274"/>
                  </a:lnTo>
                  <a:lnTo>
                    <a:pt x="6998" y="91523"/>
                  </a:lnTo>
                  <a:lnTo>
                    <a:pt x="13526" y="55241"/>
                  </a:lnTo>
                  <a:lnTo>
                    <a:pt x="28459" y="22264"/>
                  </a:lnTo>
                  <a:lnTo>
                    <a:pt x="44184" y="7121"/>
                  </a:lnTo>
                  <a:lnTo>
                    <a:pt x="53291" y="1445"/>
                  </a:lnTo>
                  <a:lnTo>
                    <a:pt x="62871" y="0"/>
                  </a:lnTo>
                  <a:lnTo>
                    <a:pt x="82875" y="4635"/>
                  </a:lnTo>
                  <a:lnTo>
                    <a:pt x="113867" y="25987"/>
                  </a:lnTo>
                  <a:lnTo>
                    <a:pt x="169374" y="88394"/>
                  </a:lnTo>
                  <a:lnTo>
                    <a:pt x="217915" y="148331"/>
                  </a:lnTo>
                  <a:lnTo>
                    <a:pt x="236417" y="178528"/>
                  </a:lnTo>
                  <a:lnTo>
                    <a:pt x="271545" y="211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26922" y="1347647"/>
              <a:ext cx="136871" cy="284271"/>
            </a:xfrm>
            <a:custGeom>
              <a:avLst/>
              <a:gdLst/>
              <a:ahLst/>
              <a:cxnLst/>
              <a:rect l="0" t="0" r="0" b="0"/>
              <a:pathLst>
                <a:path w="136871" h="284271">
                  <a:moveTo>
                    <a:pt x="136870" y="0"/>
                  </a:moveTo>
                  <a:lnTo>
                    <a:pt x="102124" y="53875"/>
                  </a:lnTo>
                  <a:lnTo>
                    <a:pt x="75637" y="111037"/>
                  </a:lnTo>
                  <a:lnTo>
                    <a:pt x="48822" y="172625"/>
                  </a:lnTo>
                  <a:lnTo>
                    <a:pt x="24115" y="22794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69119" y="1305533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10528" y="0"/>
                  </a:moveTo>
                  <a:lnTo>
                    <a:pt x="4939" y="58617"/>
                  </a:lnTo>
                  <a:lnTo>
                    <a:pt x="975" y="113961"/>
                  </a:lnTo>
                  <a:lnTo>
                    <a:pt x="289" y="162968"/>
                  </a:lnTo>
                  <a:lnTo>
                    <a:pt x="57" y="21945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21720" y="1410818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225388" y="16768"/>
                  </a:lnTo>
                  <a:lnTo>
                    <a:pt x="201557" y="25000"/>
                  </a:lnTo>
                  <a:lnTo>
                    <a:pt x="149778" y="35874"/>
                  </a:lnTo>
                  <a:lnTo>
                    <a:pt x="88944" y="49287"/>
                  </a:lnTo>
                  <a:lnTo>
                    <a:pt x="29960" y="6008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14953" y="1137077"/>
              <a:ext cx="430638" cy="459831"/>
            </a:xfrm>
            <a:custGeom>
              <a:avLst/>
              <a:gdLst/>
              <a:ahLst/>
              <a:cxnLst/>
              <a:rect l="0" t="0" r="0" b="0"/>
              <a:pathLst>
                <a:path w="430638" h="459831">
                  <a:moveTo>
                    <a:pt x="301648" y="0"/>
                  </a:moveTo>
                  <a:lnTo>
                    <a:pt x="246603" y="17959"/>
                  </a:lnTo>
                  <a:lnTo>
                    <a:pt x="195195" y="31667"/>
                  </a:lnTo>
                  <a:lnTo>
                    <a:pt x="167768" y="36301"/>
                  </a:lnTo>
                  <a:lnTo>
                    <a:pt x="108913" y="32864"/>
                  </a:lnTo>
                  <a:lnTo>
                    <a:pt x="46897" y="37427"/>
                  </a:lnTo>
                  <a:lnTo>
                    <a:pt x="24258" y="46270"/>
                  </a:lnTo>
                  <a:lnTo>
                    <a:pt x="14946" y="51904"/>
                  </a:lnTo>
                  <a:lnTo>
                    <a:pt x="8738" y="61509"/>
                  </a:lnTo>
                  <a:lnTo>
                    <a:pt x="0" y="102973"/>
                  </a:lnTo>
                  <a:lnTo>
                    <a:pt x="167" y="163147"/>
                  </a:lnTo>
                  <a:lnTo>
                    <a:pt x="11119" y="209522"/>
                  </a:lnTo>
                  <a:lnTo>
                    <a:pt x="16715" y="214550"/>
                  </a:lnTo>
                  <a:lnTo>
                    <a:pt x="23955" y="215563"/>
                  </a:lnTo>
                  <a:lnTo>
                    <a:pt x="40188" y="210450"/>
                  </a:lnTo>
                  <a:lnTo>
                    <a:pt x="93480" y="176018"/>
                  </a:lnTo>
                  <a:lnTo>
                    <a:pt x="148008" y="158728"/>
                  </a:lnTo>
                  <a:lnTo>
                    <a:pt x="180721" y="153604"/>
                  </a:lnTo>
                  <a:lnTo>
                    <a:pt x="230852" y="158466"/>
                  </a:lnTo>
                  <a:lnTo>
                    <a:pt x="287187" y="177358"/>
                  </a:lnTo>
                  <a:lnTo>
                    <a:pt x="309259" y="186451"/>
                  </a:lnTo>
                  <a:lnTo>
                    <a:pt x="364471" y="217720"/>
                  </a:lnTo>
                  <a:lnTo>
                    <a:pt x="389412" y="238555"/>
                  </a:lnTo>
                  <a:lnTo>
                    <a:pt x="416169" y="273324"/>
                  </a:lnTo>
                  <a:lnTo>
                    <a:pt x="427805" y="299682"/>
                  </a:lnTo>
                  <a:lnTo>
                    <a:pt x="430637" y="326995"/>
                  </a:lnTo>
                  <a:lnTo>
                    <a:pt x="429755" y="340829"/>
                  </a:lnTo>
                  <a:lnTo>
                    <a:pt x="419416" y="365559"/>
                  </a:lnTo>
                  <a:lnTo>
                    <a:pt x="389771" y="404442"/>
                  </a:lnTo>
                  <a:lnTo>
                    <a:pt x="345744" y="433483"/>
                  </a:lnTo>
                  <a:lnTo>
                    <a:pt x="292681" y="451698"/>
                  </a:lnTo>
                  <a:lnTo>
                    <a:pt x="242059" y="459830"/>
                  </a:lnTo>
                  <a:lnTo>
                    <a:pt x="188066" y="459120"/>
                  </a:lnTo>
                  <a:lnTo>
                    <a:pt x="126444" y="451501"/>
                  </a:lnTo>
                  <a:lnTo>
                    <a:pt x="64398" y="438446"/>
                  </a:lnTo>
                  <a:lnTo>
                    <a:pt x="38435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64041" y="1231834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199762" y="17958"/>
                  </a:lnTo>
                  <a:lnTo>
                    <a:pt x="152256" y="28198"/>
                  </a:lnTo>
                  <a:lnTo>
                    <a:pt x="101135" y="38640"/>
                  </a:lnTo>
                  <a:lnTo>
                    <a:pt x="37698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42984" y="1394701"/>
              <a:ext cx="305328" cy="26647"/>
            </a:xfrm>
            <a:custGeom>
              <a:avLst/>
              <a:gdLst/>
              <a:ahLst/>
              <a:cxnLst/>
              <a:rect l="0" t="0" r="0" b="0"/>
              <a:pathLst>
                <a:path w="305328" h="26647">
                  <a:moveTo>
                    <a:pt x="305327" y="5589"/>
                  </a:moveTo>
                  <a:lnTo>
                    <a:pt x="288559" y="0"/>
                  </a:lnTo>
                  <a:lnTo>
                    <a:pt x="234641" y="4441"/>
                  </a:lnTo>
                  <a:lnTo>
                    <a:pt x="183647" y="12138"/>
                  </a:lnTo>
                  <a:lnTo>
                    <a:pt x="125774" y="16108"/>
                  </a:lnTo>
                  <a:lnTo>
                    <a:pt x="72231" y="23004"/>
                  </a:lnTo>
                  <a:lnTo>
                    <a:pt x="20984" y="2592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35488" y="1035221"/>
              <a:ext cx="281363" cy="530009"/>
            </a:xfrm>
            <a:custGeom>
              <a:avLst/>
              <a:gdLst/>
              <a:ahLst/>
              <a:cxnLst/>
              <a:rect l="0" t="0" r="0" b="0"/>
              <a:pathLst>
                <a:path w="281363" h="530009">
                  <a:moveTo>
                    <a:pt x="270833" y="112385"/>
                  </a:moveTo>
                  <a:lnTo>
                    <a:pt x="255192" y="130366"/>
                  </a:lnTo>
                  <a:lnTo>
                    <a:pt x="230400" y="170948"/>
                  </a:lnTo>
                  <a:lnTo>
                    <a:pt x="182989" y="229520"/>
                  </a:lnTo>
                  <a:lnTo>
                    <a:pt x="148208" y="291485"/>
                  </a:lnTo>
                  <a:lnTo>
                    <a:pt x="117512" y="354550"/>
                  </a:lnTo>
                  <a:lnTo>
                    <a:pt x="102593" y="402895"/>
                  </a:lnTo>
                  <a:lnTo>
                    <a:pt x="93971" y="462488"/>
                  </a:lnTo>
                  <a:lnTo>
                    <a:pt x="98067" y="499609"/>
                  </a:lnTo>
                  <a:lnTo>
                    <a:pt x="103013" y="508574"/>
                  </a:lnTo>
                  <a:lnTo>
                    <a:pt x="117868" y="521656"/>
                  </a:lnTo>
                  <a:lnTo>
                    <a:pt x="157140" y="530008"/>
                  </a:lnTo>
                  <a:lnTo>
                    <a:pt x="182868" y="522603"/>
                  </a:lnTo>
                  <a:lnTo>
                    <a:pt x="204831" y="507614"/>
                  </a:lnTo>
                  <a:lnTo>
                    <a:pt x="222392" y="489253"/>
                  </a:lnTo>
                  <a:lnTo>
                    <a:pt x="231756" y="466275"/>
                  </a:lnTo>
                  <a:lnTo>
                    <a:pt x="237768" y="413396"/>
                  </a:lnTo>
                  <a:lnTo>
                    <a:pt x="233220" y="371849"/>
                  </a:lnTo>
                  <a:lnTo>
                    <a:pt x="221361" y="347025"/>
                  </a:lnTo>
                  <a:lnTo>
                    <a:pt x="185152" y="302493"/>
                  </a:lnTo>
                  <a:lnTo>
                    <a:pt x="128557" y="260787"/>
                  </a:lnTo>
                  <a:lnTo>
                    <a:pt x="73373" y="223651"/>
                  </a:lnTo>
                  <a:lnTo>
                    <a:pt x="24078" y="174957"/>
                  </a:lnTo>
                  <a:lnTo>
                    <a:pt x="6907" y="143793"/>
                  </a:lnTo>
                  <a:lnTo>
                    <a:pt x="0" y="101154"/>
                  </a:lnTo>
                  <a:lnTo>
                    <a:pt x="3543" y="62654"/>
                  </a:lnTo>
                  <a:lnTo>
                    <a:pt x="17590" y="29019"/>
                  </a:lnTo>
                  <a:lnTo>
                    <a:pt x="36228" y="13722"/>
                  </a:lnTo>
                  <a:lnTo>
                    <a:pt x="61279" y="4194"/>
                  </a:lnTo>
                  <a:lnTo>
                    <a:pt x="107097" y="0"/>
                  </a:lnTo>
                  <a:lnTo>
                    <a:pt x="148489" y="6816"/>
                  </a:lnTo>
                  <a:lnTo>
                    <a:pt x="203480" y="41652"/>
                  </a:lnTo>
                  <a:lnTo>
                    <a:pt x="238008" y="82328"/>
                  </a:lnTo>
                  <a:lnTo>
                    <a:pt x="264306" y="138900"/>
                  </a:lnTo>
                  <a:lnTo>
                    <a:pt x="281362" y="186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379860" y="1179191"/>
            <a:ext cx="683726" cy="451641"/>
            <a:chOff x="1379860" y="1179191"/>
            <a:chExt cx="683726" cy="451641"/>
          </a:xfrm>
        </p:grpSpPr>
        <p:sp>
          <p:nvSpPr>
            <p:cNvPr id="43" name="Freeform 42"/>
            <p:cNvSpPr/>
            <p:nvPr/>
          </p:nvSpPr>
          <p:spPr>
            <a:xfrm>
              <a:off x="1379860" y="1242362"/>
              <a:ext cx="220472" cy="388470"/>
            </a:xfrm>
            <a:custGeom>
              <a:avLst/>
              <a:gdLst/>
              <a:ahLst/>
              <a:cxnLst/>
              <a:rect l="0" t="0" r="0" b="0"/>
              <a:pathLst>
                <a:path w="220472" h="388470">
                  <a:moveTo>
                    <a:pt x="73072" y="0"/>
                  </a:moveTo>
                  <a:lnTo>
                    <a:pt x="58418" y="58617"/>
                  </a:lnTo>
                  <a:lnTo>
                    <a:pt x="37639" y="121197"/>
                  </a:lnTo>
                  <a:lnTo>
                    <a:pt x="24879" y="172521"/>
                  </a:lnTo>
                  <a:lnTo>
                    <a:pt x="13689" y="222433"/>
                  </a:lnTo>
                  <a:lnTo>
                    <a:pt x="2547" y="278164"/>
                  </a:lnTo>
                  <a:lnTo>
                    <a:pt x="0" y="339216"/>
                  </a:lnTo>
                  <a:lnTo>
                    <a:pt x="5891" y="361723"/>
                  </a:lnTo>
                  <a:lnTo>
                    <a:pt x="10737" y="371000"/>
                  </a:lnTo>
                  <a:lnTo>
                    <a:pt x="18647" y="377185"/>
                  </a:lnTo>
                  <a:lnTo>
                    <a:pt x="39915" y="384057"/>
                  </a:lnTo>
                  <a:lnTo>
                    <a:pt x="101271" y="388469"/>
                  </a:lnTo>
                  <a:lnTo>
                    <a:pt x="157077" y="388063"/>
                  </a:lnTo>
                  <a:lnTo>
                    <a:pt x="22047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442404" y="1444599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4" y="0"/>
                  </a:lnTo>
                  <a:lnTo>
                    <a:pt x="54016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73989" y="1179191"/>
              <a:ext cx="157929" cy="73701"/>
            </a:xfrm>
            <a:custGeom>
              <a:avLst/>
              <a:gdLst/>
              <a:ahLst/>
              <a:cxnLst/>
              <a:rect l="0" t="0" r="0" b="0"/>
              <a:pathLst>
                <a:path w="157929" h="73701">
                  <a:moveTo>
                    <a:pt x="157928" y="0"/>
                  </a:moveTo>
                  <a:lnTo>
                    <a:pt x="104053" y="27511"/>
                  </a:lnTo>
                  <a:lnTo>
                    <a:pt x="42006" y="5631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47730" y="1379233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147399" y="0"/>
                  </a:moveTo>
                  <a:lnTo>
                    <a:pt x="123353" y="17981"/>
                  </a:lnTo>
                  <a:lnTo>
                    <a:pt x="73730" y="76331"/>
                  </a:lnTo>
                  <a:lnTo>
                    <a:pt x="31588" y="13710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26673" y="1410818"/>
              <a:ext cx="189514" cy="157929"/>
            </a:xfrm>
            <a:custGeom>
              <a:avLst/>
              <a:gdLst/>
              <a:ahLst/>
              <a:cxnLst/>
              <a:rect l="0" t="0" r="0" b="0"/>
              <a:pathLst>
                <a:path w="189514" h="157929">
                  <a:moveTo>
                    <a:pt x="189513" y="157928"/>
                  </a:moveTo>
                  <a:lnTo>
                    <a:pt x="171532" y="142287"/>
                  </a:lnTo>
                  <a:lnTo>
                    <a:pt x="135399" y="120480"/>
                  </a:lnTo>
                  <a:lnTo>
                    <a:pt x="72150" y="61365"/>
                  </a:lnTo>
                  <a:lnTo>
                    <a:pt x="18759" y="217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32000" y="130553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53057" y="14845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506404" y="1031792"/>
            <a:ext cx="2524119" cy="609624"/>
            <a:chOff x="5506404" y="1031792"/>
            <a:chExt cx="2524119" cy="609624"/>
          </a:xfrm>
        </p:grpSpPr>
        <p:sp>
          <p:nvSpPr>
            <p:cNvPr id="51" name="Freeform 50"/>
            <p:cNvSpPr/>
            <p:nvPr/>
          </p:nvSpPr>
          <p:spPr>
            <a:xfrm>
              <a:off x="5506404" y="1188190"/>
              <a:ext cx="524330" cy="285800"/>
            </a:xfrm>
            <a:custGeom>
              <a:avLst/>
              <a:gdLst/>
              <a:ahLst/>
              <a:cxnLst/>
              <a:rect l="0" t="0" r="0" b="0"/>
              <a:pathLst>
                <a:path w="524330" h="285800">
                  <a:moveTo>
                    <a:pt x="0" y="148929"/>
                  </a:moveTo>
                  <a:lnTo>
                    <a:pt x="11178" y="137750"/>
                  </a:lnTo>
                  <a:lnTo>
                    <a:pt x="29144" y="132262"/>
                  </a:lnTo>
                  <a:lnTo>
                    <a:pt x="92312" y="128450"/>
                  </a:lnTo>
                  <a:lnTo>
                    <a:pt x="147609" y="127986"/>
                  </a:lnTo>
                  <a:lnTo>
                    <a:pt x="209211" y="133953"/>
                  </a:lnTo>
                  <a:lnTo>
                    <a:pt x="258654" y="132539"/>
                  </a:lnTo>
                  <a:lnTo>
                    <a:pt x="307096" y="136664"/>
                  </a:lnTo>
                  <a:lnTo>
                    <a:pt x="358493" y="137886"/>
                  </a:lnTo>
                  <a:lnTo>
                    <a:pt x="410767" y="138248"/>
                  </a:lnTo>
                  <a:lnTo>
                    <a:pt x="460181" y="138355"/>
                  </a:lnTo>
                  <a:lnTo>
                    <a:pt x="513209" y="132802"/>
                  </a:lnTo>
                  <a:lnTo>
                    <a:pt x="519954" y="127649"/>
                  </a:lnTo>
                  <a:lnTo>
                    <a:pt x="523281" y="120704"/>
                  </a:lnTo>
                  <a:lnTo>
                    <a:pt x="524329" y="112565"/>
                  </a:lnTo>
                  <a:lnTo>
                    <a:pt x="521518" y="105969"/>
                  </a:lnTo>
                  <a:lnTo>
                    <a:pt x="472427" y="64809"/>
                  </a:lnTo>
                  <a:lnTo>
                    <a:pt x="409783" y="35484"/>
                  </a:lnTo>
                  <a:lnTo>
                    <a:pt x="352649" y="9493"/>
                  </a:lnTo>
                  <a:lnTo>
                    <a:pt x="328698" y="0"/>
                  </a:lnTo>
                  <a:lnTo>
                    <a:pt x="323247" y="510"/>
                  </a:lnTo>
                  <a:lnTo>
                    <a:pt x="321953" y="4359"/>
                  </a:lnTo>
                  <a:lnTo>
                    <a:pt x="326754" y="17995"/>
                  </a:lnTo>
                  <a:lnTo>
                    <a:pt x="355433" y="59893"/>
                  </a:lnTo>
                  <a:lnTo>
                    <a:pt x="414372" y="118631"/>
                  </a:lnTo>
                  <a:lnTo>
                    <a:pt x="476197" y="160046"/>
                  </a:lnTo>
                  <a:lnTo>
                    <a:pt x="485921" y="166869"/>
                  </a:lnTo>
                  <a:lnTo>
                    <a:pt x="490064" y="173757"/>
                  </a:lnTo>
                  <a:lnTo>
                    <a:pt x="490486" y="180689"/>
                  </a:lnTo>
                  <a:lnTo>
                    <a:pt x="488427" y="187650"/>
                  </a:lnTo>
                  <a:lnTo>
                    <a:pt x="476782" y="201623"/>
                  </a:lnTo>
                  <a:lnTo>
                    <a:pt x="458738" y="214462"/>
                  </a:lnTo>
                  <a:lnTo>
                    <a:pt x="395517" y="241642"/>
                  </a:lnTo>
                  <a:lnTo>
                    <a:pt x="335603" y="277558"/>
                  </a:lnTo>
                  <a:lnTo>
                    <a:pt x="315855" y="285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23014" y="1105492"/>
              <a:ext cx="230956" cy="386173"/>
            </a:xfrm>
            <a:custGeom>
              <a:avLst/>
              <a:gdLst/>
              <a:ahLst/>
              <a:cxnLst/>
              <a:rect l="0" t="0" r="0" b="0"/>
              <a:pathLst>
                <a:path w="230956" h="386173">
                  <a:moveTo>
                    <a:pt x="30913" y="0"/>
                  </a:moveTo>
                  <a:lnTo>
                    <a:pt x="14125" y="62280"/>
                  </a:lnTo>
                  <a:lnTo>
                    <a:pt x="10700" y="119450"/>
                  </a:lnTo>
                  <a:lnTo>
                    <a:pt x="6987" y="169533"/>
                  </a:lnTo>
                  <a:lnTo>
                    <a:pt x="1597" y="221418"/>
                  </a:lnTo>
                  <a:lnTo>
                    <a:pt x="0" y="270716"/>
                  </a:lnTo>
                  <a:lnTo>
                    <a:pt x="5050" y="323706"/>
                  </a:lnTo>
                  <a:lnTo>
                    <a:pt x="14021" y="357175"/>
                  </a:lnTo>
                  <a:lnTo>
                    <a:pt x="19652" y="365629"/>
                  </a:lnTo>
                  <a:lnTo>
                    <a:pt x="35267" y="378141"/>
                  </a:lnTo>
                  <a:lnTo>
                    <a:pt x="74967" y="386172"/>
                  </a:lnTo>
                  <a:lnTo>
                    <a:pt x="138187" y="380776"/>
                  </a:lnTo>
                  <a:lnTo>
                    <a:pt x="197075" y="372020"/>
                  </a:lnTo>
                  <a:lnTo>
                    <a:pt x="23095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43399" y="1242362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1" y="5589"/>
                  </a:lnTo>
                  <a:lnTo>
                    <a:pt x="46306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96041" y="106337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2355" y="17958"/>
                  </a:lnTo>
                  <a:lnTo>
                    <a:pt x="40947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98942" y="1233733"/>
              <a:ext cx="355111" cy="407683"/>
            </a:xfrm>
            <a:custGeom>
              <a:avLst/>
              <a:gdLst/>
              <a:ahLst/>
              <a:cxnLst/>
              <a:rect l="0" t="0" r="0" b="0"/>
              <a:pathLst>
                <a:path w="355111" h="407683">
                  <a:moveTo>
                    <a:pt x="134011" y="92857"/>
                  </a:moveTo>
                  <a:lnTo>
                    <a:pt x="134011" y="70500"/>
                  </a:lnTo>
                  <a:lnTo>
                    <a:pt x="122832" y="39830"/>
                  </a:lnTo>
                  <a:lnTo>
                    <a:pt x="104702" y="8515"/>
                  </a:lnTo>
                  <a:lnTo>
                    <a:pt x="96925" y="2704"/>
                  </a:lnTo>
                  <a:lnTo>
                    <a:pt x="88230" y="0"/>
                  </a:lnTo>
                  <a:lnTo>
                    <a:pt x="69210" y="115"/>
                  </a:lnTo>
                  <a:lnTo>
                    <a:pt x="49059" y="4065"/>
                  </a:lnTo>
                  <a:lnTo>
                    <a:pt x="23573" y="18455"/>
                  </a:lnTo>
                  <a:lnTo>
                    <a:pt x="11617" y="34053"/>
                  </a:lnTo>
                  <a:lnTo>
                    <a:pt x="6792" y="43126"/>
                  </a:lnTo>
                  <a:lnTo>
                    <a:pt x="0" y="83841"/>
                  </a:lnTo>
                  <a:lnTo>
                    <a:pt x="4651" y="109907"/>
                  </a:lnTo>
                  <a:lnTo>
                    <a:pt x="26700" y="155237"/>
                  </a:lnTo>
                  <a:lnTo>
                    <a:pt x="43033" y="170494"/>
                  </a:lnTo>
                  <a:lnTo>
                    <a:pt x="52303" y="176201"/>
                  </a:lnTo>
                  <a:lnTo>
                    <a:pt x="75079" y="179422"/>
                  </a:lnTo>
                  <a:lnTo>
                    <a:pt x="122240" y="171958"/>
                  </a:lnTo>
                  <a:lnTo>
                    <a:pt x="130844" y="166648"/>
                  </a:lnTo>
                  <a:lnTo>
                    <a:pt x="143522" y="151389"/>
                  </a:lnTo>
                  <a:lnTo>
                    <a:pt x="157236" y="123068"/>
                  </a:lnTo>
                  <a:lnTo>
                    <a:pt x="161193" y="121187"/>
                  </a:lnTo>
                  <a:lnTo>
                    <a:pt x="165000" y="124612"/>
                  </a:lnTo>
                  <a:lnTo>
                    <a:pt x="168709" y="131574"/>
                  </a:lnTo>
                  <a:lnTo>
                    <a:pt x="175830" y="183607"/>
                  </a:lnTo>
                  <a:lnTo>
                    <a:pt x="187288" y="243278"/>
                  </a:lnTo>
                  <a:lnTo>
                    <a:pt x="197370" y="293794"/>
                  </a:lnTo>
                  <a:lnTo>
                    <a:pt x="207767" y="342687"/>
                  </a:lnTo>
                  <a:lnTo>
                    <a:pt x="216171" y="401129"/>
                  </a:lnTo>
                  <a:lnTo>
                    <a:pt x="218030" y="407167"/>
                  </a:lnTo>
                  <a:lnTo>
                    <a:pt x="220440" y="407682"/>
                  </a:lnTo>
                  <a:lnTo>
                    <a:pt x="223215" y="404516"/>
                  </a:lnTo>
                  <a:lnTo>
                    <a:pt x="247571" y="345849"/>
                  </a:lnTo>
                  <a:lnTo>
                    <a:pt x="258961" y="329690"/>
                  </a:lnTo>
                  <a:lnTo>
                    <a:pt x="278062" y="320949"/>
                  </a:lnTo>
                  <a:lnTo>
                    <a:pt x="338048" y="306236"/>
                  </a:lnTo>
                  <a:lnTo>
                    <a:pt x="355110" y="303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48767" y="1231834"/>
              <a:ext cx="165346" cy="170788"/>
            </a:xfrm>
            <a:custGeom>
              <a:avLst/>
              <a:gdLst/>
              <a:ahLst/>
              <a:cxnLst/>
              <a:rect l="0" t="0" r="0" b="0"/>
              <a:pathLst>
                <a:path w="165346" h="170788">
                  <a:moveTo>
                    <a:pt x="0" y="10528"/>
                  </a:moveTo>
                  <a:lnTo>
                    <a:pt x="0" y="59459"/>
                  </a:lnTo>
                  <a:lnTo>
                    <a:pt x="5589" y="113000"/>
                  </a:lnTo>
                  <a:lnTo>
                    <a:pt x="20243" y="146565"/>
                  </a:lnTo>
                  <a:lnTo>
                    <a:pt x="35903" y="161846"/>
                  </a:lnTo>
                  <a:lnTo>
                    <a:pt x="44992" y="167559"/>
                  </a:lnTo>
                  <a:lnTo>
                    <a:pt x="67570" y="170787"/>
                  </a:lnTo>
                  <a:lnTo>
                    <a:pt x="80141" y="170010"/>
                  </a:lnTo>
                  <a:lnTo>
                    <a:pt x="103469" y="159788"/>
                  </a:lnTo>
                  <a:lnTo>
                    <a:pt x="124365" y="142376"/>
                  </a:lnTo>
                  <a:lnTo>
                    <a:pt x="153724" y="96190"/>
                  </a:lnTo>
                  <a:lnTo>
                    <a:pt x="161908" y="73167"/>
                  </a:lnTo>
                  <a:lnTo>
                    <a:pt x="165345" y="3623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04436" y="1261021"/>
              <a:ext cx="260228" cy="181384"/>
            </a:xfrm>
            <a:custGeom>
              <a:avLst/>
              <a:gdLst/>
              <a:ahLst/>
              <a:cxnLst/>
              <a:rect l="0" t="0" r="0" b="0"/>
              <a:pathLst>
                <a:path w="260228" h="181384">
                  <a:moveTo>
                    <a:pt x="133885" y="118212"/>
                  </a:moveTo>
                  <a:lnTo>
                    <a:pt x="128296" y="56119"/>
                  </a:lnTo>
                  <a:lnTo>
                    <a:pt x="113641" y="23775"/>
                  </a:lnTo>
                  <a:lnTo>
                    <a:pt x="97982" y="8779"/>
                  </a:lnTo>
                  <a:lnTo>
                    <a:pt x="88893" y="3143"/>
                  </a:lnTo>
                  <a:lnTo>
                    <a:pt x="66316" y="0"/>
                  </a:lnTo>
                  <a:lnTo>
                    <a:pt x="53744" y="799"/>
                  </a:lnTo>
                  <a:lnTo>
                    <a:pt x="33536" y="11046"/>
                  </a:lnTo>
                  <a:lnTo>
                    <a:pt x="17926" y="27299"/>
                  </a:lnTo>
                  <a:lnTo>
                    <a:pt x="7088" y="46221"/>
                  </a:lnTo>
                  <a:lnTo>
                    <a:pt x="0" y="82193"/>
                  </a:lnTo>
                  <a:lnTo>
                    <a:pt x="3488" y="116898"/>
                  </a:lnTo>
                  <a:lnTo>
                    <a:pt x="11980" y="135565"/>
                  </a:lnTo>
                  <a:lnTo>
                    <a:pt x="17520" y="143819"/>
                  </a:lnTo>
                  <a:lnTo>
                    <a:pt x="25893" y="148151"/>
                  </a:lnTo>
                  <a:lnTo>
                    <a:pt x="47673" y="149846"/>
                  </a:lnTo>
                  <a:lnTo>
                    <a:pt x="66713" y="143580"/>
                  </a:lnTo>
                  <a:lnTo>
                    <a:pt x="82974" y="131826"/>
                  </a:lnTo>
                  <a:lnTo>
                    <a:pt x="104113" y="105478"/>
                  </a:lnTo>
                  <a:lnTo>
                    <a:pt x="114024" y="85646"/>
                  </a:lnTo>
                  <a:lnTo>
                    <a:pt x="119474" y="82463"/>
                  </a:lnTo>
                  <a:lnTo>
                    <a:pt x="125448" y="83851"/>
                  </a:lnTo>
                  <a:lnTo>
                    <a:pt x="131770" y="88285"/>
                  </a:lnTo>
                  <a:lnTo>
                    <a:pt x="141913" y="102572"/>
                  </a:lnTo>
                  <a:lnTo>
                    <a:pt x="157320" y="127226"/>
                  </a:lnTo>
                  <a:lnTo>
                    <a:pt x="183488" y="156517"/>
                  </a:lnTo>
                  <a:lnTo>
                    <a:pt x="209804" y="172195"/>
                  </a:lnTo>
                  <a:lnTo>
                    <a:pt x="260227" y="181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75192" y="1031792"/>
              <a:ext cx="37252" cy="400084"/>
            </a:xfrm>
            <a:custGeom>
              <a:avLst/>
              <a:gdLst/>
              <a:ahLst/>
              <a:cxnLst/>
              <a:rect l="0" t="0" r="0" b="0"/>
              <a:pathLst>
                <a:path w="37252" h="400084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14654" y="215657"/>
                  </a:lnTo>
                  <a:lnTo>
                    <a:pt x="27028" y="272926"/>
                  </a:lnTo>
                  <a:lnTo>
                    <a:pt x="33804" y="331899"/>
                  </a:lnTo>
                  <a:lnTo>
                    <a:pt x="37251" y="355741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27792" y="1147606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0"/>
                  </a:moveTo>
                  <a:lnTo>
                    <a:pt x="294148" y="11178"/>
                  </a:lnTo>
                  <a:lnTo>
                    <a:pt x="252600" y="27511"/>
                  </a:lnTo>
                  <a:lnTo>
                    <a:pt x="196212" y="42002"/>
                  </a:lnTo>
                  <a:lnTo>
                    <a:pt x="146265" y="49490"/>
                  </a:lnTo>
                  <a:lnTo>
                    <a:pt x="97540" y="54828"/>
                  </a:lnTo>
                  <a:lnTo>
                    <a:pt x="39155" y="6152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98485" y="1252891"/>
              <a:ext cx="8335" cy="136871"/>
            </a:xfrm>
            <a:custGeom>
              <a:avLst/>
              <a:gdLst/>
              <a:ahLst/>
              <a:cxnLst/>
              <a:rect l="0" t="0" r="0" b="0"/>
              <a:pathLst>
                <a:path w="8335" h="136871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96290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496290" y="111602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593786" y="1231834"/>
              <a:ext cx="137870" cy="181894"/>
            </a:xfrm>
            <a:custGeom>
              <a:avLst/>
              <a:gdLst/>
              <a:ahLst/>
              <a:cxnLst/>
              <a:rect l="0" t="0" r="0" b="0"/>
              <a:pathLst>
                <a:path w="137870" h="181894">
                  <a:moveTo>
                    <a:pt x="92017" y="21057"/>
                  </a:moveTo>
                  <a:lnTo>
                    <a:pt x="60735" y="30632"/>
                  </a:lnTo>
                  <a:lnTo>
                    <a:pt x="36994" y="48590"/>
                  </a:lnTo>
                  <a:lnTo>
                    <a:pt x="16313" y="75618"/>
                  </a:lnTo>
                  <a:lnTo>
                    <a:pt x="3425" y="107023"/>
                  </a:lnTo>
                  <a:lnTo>
                    <a:pt x="0" y="132184"/>
                  </a:lnTo>
                  <a:lnTo>
                    <a:pt x="4717" y="152725"/>
                  </a:lnTo>
                  <a:lnTo>
                    <a:pt x="9251" y="161478"/>
                  </a:lnTo>
                  <a:lnTo>
                    <a:pt x="26766" y="174323"/>
                  </a:lnTo>
                  <a:lnTo>
                    <a:pt x="37988" y="179386"/>
                  </a:lnTo>
                  <a:lnTo>
                    <a:pt x="59815" y="181893"/>
                  </a:lnTo>
                  <a:lnTo>
                    <a:pt x="81215" y="177937"/>
                  </a:lnTo>
                  <a:lnTo>
                    <a:pt x="102424" y="168380"/>
                  </a:lnTo>
                  <a:lnTo>
                    <a:pt x="117309" y="153214"/>
                  </a:lnTo>
                  <a:lnTo>
                    <a:pt x="136397" y="114882"/>
                  </a:lnTo>
                  <a:lnTo>
                    <a:pt x="137869" y="91223"/>
                  </a:lnTo>
                  <a:lnTo>
                    <a:pt x="133453" y="66280"/>
                  </a:lnTo>
                  <a:lnTo>
                    <a:pt x="117813" y="33676"/>
                  </a:lnTo>
                  <a:lnTo>
                    <a:pt x="920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22673" y="1212747"/>
              <a:ext cx="207850" cy="271772"/>
            </a:xfrm>
            <a:custGeom>
              <a:avLst/>
              <a:gdLst/>
              <a:ahLst/>
              <a:cxnLst/>
              <a:rect l="0" t="0" r="0" b="0"/>
              <a:pathLst>
                <a:path w="207850" h="271772">
                  <a:moveTo>
                    <a:pt x="0" y="61201"/>
                  </a:moveTo>
                  <a:lnTo>
                    <a:pt x="3120" y="115345"/>
                  </a:lnTo>
                  <a:lnTo>
                    <a:pt x="14654" y="170292"/>
                  </a:lnTo>
                  <a:lnTo>
                    <a:pt x="25858" y="210781"/>
                  </a:lnTo>
                  <a:lnTo>
                    <a:pt x="23972" y="206060"/>
                  </a:lnTo>
                  <a:lnTo>
                    <a:pt x="9988" y="150192"/>
                  </a:lnTo>
                  <a:lnTo>
                    <a:pt x="5609" y="118300"/>
                  </a:lnTo>
                  <a:lnTo>
                    <a:pt x="9721" y="67461"/>
                  </a:lnTo>
                  <a:lnTo>
                    <a:pt x="15239" y="32787"/>
                  </a:lnTo>
                  <a:lnTo>
                    <a:pt x="21858" y="20032"/>
                  </a:lnTo>
                  <a:lnTo>
                    <a:pt x="41690" y="2739"/>
                  </a:lnTo>
                  <a:lnTo>
                    <a:pt x="52360" y="0"/>
                  </a:lnTo>
                  <a:lnTo>
                    <a:pt x="73575" y="3195"/>
                  </a:lnTo>
                  <a:lnTo>
                    <a:pt x="123024" y="32715"/>
                  </a:lnTo>
                  <a:lnTo>
                    <a:pt x="155775" y="63289"/>
                  </a:lnTo>
                  <a:lnTo>
                    <a:pt x="190198" y="123029"/>
                  </a:lnTo>
                  <a:lnTo>
                    <a:pt x="205333" y="168560"/>
                  </a:lnTo>
                  <a:lnTo>
                    <a:pt x="207849" y="212464"/>
                  </a:lnTo>
                  <a:lnTo>
                    <a:pt x="200042" y="271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1755240" y="2632124"/>
            <a:ext cx="6593859" cy="633756"/>
            <a:chOff x="1755240" y="2632124"/>
            <a:chExt cx="6593859" cy="633756"/>
          </a:xfrm>
        </p:grpSpPr>
        <p:sp>
          <p:nvSpPr>
            <p:cNvPr id="66" name="Freeform 65"/>
            <p:cNvSpPr/>
            <p:nvPr/>
          </p:nvSpPr>
          <p:spPr>
            <a:xfrm>
              <a:off x="1755240" y="2676510"/>
              <a:ext cx="432281" cy="589370"/>
            </a:xfrm>
            <a:custGeom>
              <a:avLst/>
              <a:gdLst/>
              <a:ahLst/>
              <a:cxnLst/>
              <a:rect l="0" t="0" r="0" b="0"/>
              <a:pathLst>
                <a:path w="432281" h="589370">
                  <a:moveTo>
                    <a:pt x="13547" y="103013"/>
                  </a:moveTo>
                  <a:lnTo>
                    <a:pt x="2369" y="114191"/>
                  </a:lnTo>
                  <a:lnTo>
                    <a:pt x="246" y="113975"/>
                  </a:lnTo>
                  <a:lnTo>
                    <a:pt x="0" y="110321"/>
                  </a:lnTo>
                  <a:lnTo>
                    <a:pt x="4017" y="96902"/>
                  </a:lnTo>
                  <a:lnTo>
                    <a:pt x="20602" y="70787"/>
                  </a:lnTo>
                  <a:lnTo>
                    <a:pt x="67119" y="33201"/>
                  </a:lnTo>
                  <a:lnTo>
                    <a:pt x="122074" y="9230"/>
                  </a:lnTo>
                  <a:lnTo>
                    <a:pt x="181214" y="0"/>
                  </a:lnTo>
                  <a:lnTo>
                    <a:pt x="220763" y="3990"/>
                  </a:lnTo>
                  <a:lnTo>
                    <a:pt x="240564" y="15719"/>
                  </a:lnTo>
                  <a:lnTo>
                    <a:pt x="264865" y="45173"/>
                  </a:lnTo>
                  <a:lnTo>
                    <a:pt x="277322" y="70287"/>
                  </a:lnTo>
                  <a:lnTo>
                    <a:pt x="283165" y="109564"/>
                  </a:lnTo>
                  <a:lnTo>
                    <a:pt x="280386" y="132831"/>
                  </a:lnTo>
                  <a:lnTo>
                    <a:pt x="261067" y="171249"/>
                  </a:lnTo>
                  <a:lnTo>
                    <a:pt x="230333" y="209342"/>
                  </a:lnTo>
                  <a:lnTo>
                    <a:pt x="187024" y="246578"/>
                  </a:lnTo>
                  <a:lnTo>
                    <a:pt x="165907" y="254557"/>
                  </a:lnTo>
                  <a:lnTo>
                    <a:pt x="153725" y="256685"/>
                  </a:lnTo>
                  <a:lnTo>
                    <a:pt x="147943" y="255764"/>
                  </a:lnTo>
                  <a:lnTo>
                    <a:pt x="146428" y="252810"/>
                  </a:lnTo>
                  <a:lnTo>
                    <a:pt x="147758" y="248501"/>
                  </a:lnTo>
                  <a:lnTo>
                    <a:pt x="166397" y="231258"/>
                  </a:lnTo>
                  <a:lnTo>
                    <a:pt x="187545" y="224352"/>
                  </a:lnTo>
                  <a:lnTo>
                    <a:pt x="212542" y="222452"/>
                  </a:lnTo>
                  <a:lnTo>
                    <a:pt x="275004" y="233804"/>
                  </a:lnTo>
                  <a:lnTo>
                    <a:pt x="307825" y="249261"/>
                  </a:lnTo>
                  <a:lnTo>
                    <a:pt x="365881" y="298288"/>
                  </a:lnTo>
                  <a:lnTo>
                    <a:pt x="401728" y="335778"/>
                  </a:lnTo>
                  <a:lnTo>
                    <a:pt x="422501" y="380098"/>
                  </a:lnTo>
                  <a:lnTo>
                    <a:pt x="432280" y="433567"/>
                  </a:lnTo>
                  <a:lnTo>
                    <a:pt x="422796" y="475216"/>
                  </a:lnTo>
                  <a:lnTo>
                    <a:pt x="390224" y="522805"/>
                  </a:lnTo>
                  <a:lnTo>
                    <a:pt x="359122" y="554169"/>
                  </a:lnTo>
                  <a:lnTo>
                    <a:pt x="320790" y="577630"/>
                  </a:lnTo>
                  <a:lnTo>
                    <a:pt x="293599" y="588085"/>
                  </a:lnTo>
                  <a:lnTo>
                    <a:pt x="246394" y="589369"/>
                  </a:lnTo>
                  <a:lnTo>
                    <a:pt x="195363" y="582341"/>
                  </a:lnTo>
                  <a:lnTo>
                    <a:pt x="135292" y="562250"/>
                  </a:lnTo>
                  <a:lnTo>
                    <a:pt x="87247" y="545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84683" y="2949462"/>
              <a:ext cx="242157" cy="303844"/>
            </a:xfrm>
            <a:custGeom>
              <a:avLst/>
              <a:gdLst/>
              <a:ahLst/>
              <a:cxnLst/>
              <a:rect l="0" t="0" r="0" b="0"/>
              <a:pathLst>
                <a:path w="242157" h="303844">
                  <a:moveTo>
                    <a:pt x="0" y="261729"/>
                  </a:moveTo>
                  <a:lnTo>
                    <a:pt x="7236" y="234173"/>
                  </a:lnTo>
                  <a:lnTo>
                    <a:pt x="9879" y="177951"/>
                  </a:lnTo>
                  <a:lnTo>
                    <a:pt x="10400" y="121438"/>
                  </a:lnTo>
                  <a:lnTo>
                    <a:pt x="11673" y="66385"/>
                  </a:lnTo>
                  <a:lnTo>
                    <a:pt x="25180" y="9664"/>
                  </a:lnTo>
                  <a:lnTo>
                    <a:pt x="31995" y="3609"/>
                  </a:lnTo>
                  <a:lnTo>
                    <a:pt x="41217" y="742"/>
                  </a:lnTo>
                  <a:lnTo>
                    <a:pt x="52045" y="0"/>
                  </a:lnTo>
                  <a:lnTo>
                    <a:pt x="61603" y="3015"/>
                  </a:lnTo>
                  <a:lnTo>
                    <a:pt x="78462" y="15724"/>
                  </a:lnTo>
                  <a:lnTo>
                    <a:pt x="113570" y="72803"/>
                  </a:lnTo>
                  <a:lnTo>
                    <a:pt x="140630" y="131257"/>
                  </a:lnTo>
                  <a:lnTo>
                    <a:pt x="168506" y="192890"/>
                  </a:lnTo>
                  <a:lnTo>
                    <a:pt x="207455" y="252898"/>
                  </a:lnTo>
                  <a:lnTo>
                    <a:pt x="223296" y="280170"/>
                  </a:lnTo>
                  <a:lnTo>
                    <a:pt x="242156" y="303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89969" y="2990093"/>
              <a:ext cx="126342" cy="252685"/>
            </a:xfrm>
            <a:custGeom>
              <a:avLst/>
              <a:gdLst/>
              <a:ahLst/>
              <a:cxnLst/>
              <a:rect l="0" t="0" r="0" b="0"/>
              <a:pathLst>
                <a:path w="126342" h="252685">
                  <a:moveTo>
                    <a:pt x="126341" y="0"/>
                  </a:moveTo>
                  <a:lnTo>
                    <a:pt x="83680" y="48901"/>
                  </a:lnTo>
                  <a:lnTo>
                    <a:pt x="56043" y="99607"/>
                  </a:lnTo>
                  <a:lnTo>
                    <a:pt x="29224" y="154683"/>
                  </a:lnTo>
                  <a:lnTo>
                    <a:pt x="11448" y="20750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63405" y="2969036"/>
              <a:ext cx="26647" cy="178985"/>
            </a:xfrm>
            <a:custGeom>
              <a:avLst/>
              <a:gdLst/>
              <a:ahLst/>
              <a:cxnLst/>
              <a:rect l="0" t="0" r="0" b="0"/>
              <a:pathLst>
                <a:path w="26647" h="178985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2138" y="102551"/>
                  </a:lnTo>
                  <a:lnTo>
                    <a:pt x="18451" y="151841"/>
                  </a:lnTo>
                  <a:lnTo>
                    <a:pt x="2664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95295" y="3056557"/>
              <a:ext cx="210571" cy="38822"/>
            </a:xfrm>
            <a:custGeom>
              <a:avLst/>
              <a:gdLst/>
              <a:ahLst/>
              <a:cxnLst/>
              <a:rect l="0" t="0" r="0" b="0"/>
              <a:pathLst>
                <a:path w="210571" h="38822">
                  <a:moveTo>
                    <a:pt x="210570" y="7235"/>
                  </a:moveTo>
                  <a:lnTo>
                    <a:pt x="183014" y="0"/>
                  </a:lnTo>
                  <a:lnTo>
                    <a:pt x="129911" y="477"/>
                  </a:lnTo>
                  <a:lnTo>
                    <a:pt x="79344" y="11490"/>
                  </a:lnTo>
                  <a:lnTo>
                    <a:pt x="19706" y="28390"/>
                  </a:lnTo>
                  <a:lnTo>
                    <a:pt x="0" y="38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90430" y="2821637"/>
              <a:ext cx="413364" cy="399720"/>
            </a:xfrm>
            <a:custGeom>
              <a:avLst/>
              <a:gdLst/>
              <a:ahLst/>
              <a:cxnLst/>
              <a:rect l="0" t="0" r="0" b="0"/>
              <a:pathLst>
                <a:path w="413364" h="399720">
                  <a:moveTo>
                    <a:pt x="273404" y="0"/>
                  </a:moveTo>
                  <a:lnTo>
                    <a:pt x="224473" y="19786"/>
                  </a:lnTo>
                  <a:lnTo>
                    <a:pt x="193165" y="25171"/>
                  </a:lnTo>
                  <a:lnTo>
                    <a:pt x="143825" y="22796"/>
                  </a:lnTo>
                  <a:lnTo>
                    <a:pt x="87758" y="18281"/>
                  </a:lnTo>
                  <a:lnTo>
                    <a:pt x="36952" y="12060"/>
                  </a:lnTo>
                  <a:lnTo>
                    <a:pt x="25692" y="16229"/>
                  </a:lnTo>
                  <a:lnTo>
                    <a:pt x="6942" y="33339"/>
                  </a:lnTo>
                  <a:lnTo>
                    <a:pt x="2176" y="44453"/>
                  </a:lnTo>
                  <a:lnTo>
                    <a:pt x="0" y="69280"/>
                  </a:lnTo>
                  <a:lnTo>
                    <a:pt x="6052" y="92792"/>
                  </a:lnTo>
                  <a:lnTo>
                    <a:pt x="34004" y="154635"/>
                  </a:lnTo>
                  <a:lnTo>
                    <a:pt x="40105" y="162752"/>
                  </a:lnTo>
                  <a:lnTo>
                    <a:pt x="47681" y="166993"/>
                  </a:lnTo>
                  <a:lnTo>
                    <a:pt x="65458" y="168585"/>
                  </a:lnTo>
                  <a:lnTo>
                    <a:pt x="122061" y="148687"/>
                  </a:lnTo>
                  <a:lnTo>
                    <a:pt x="170070" y="137252"/>
                  </a:lnTo>
                  <a:lnTo>
                    <a:pt x="233105" y="128497"/>
                  </a:lnTo>
                  <a:lnTo>
                    <a:pt x="270822" y="132570"/>
                  </a:lnTo>
                  <a:lnTo>
                    <a:pt x="325706" y="159210"/>
                  </a:lnTo>
                  <a:lnTo>
                    <a:pt x="368093" y="191846"/>
                  </a:lnTo>
                  <a:lnTo>
                    <a:pt x="400686" y="232088"/>
                  </a:lnTo>
                  <a:lnTo>
                    <a:pt x="411082" y="252889"/>
                  </a:lnTo>
                  <a:lnTo>
                    <a:pt x="413363" y="276952"/>
                  </a:lnTo>
                  <a:lnTo>
                    <a:pt x="405295" y="324938"/>
                  </a:lnTo>
                  <a:lnTo>
                    <a:pt x="390212" y="351951"/>
                  </a:lnTo>
                  <a:lnTo>
                    <a:pt x="365335" y="374773"/>
                  </a:lnTo>
                  <a:lnTo>
                    <a:pt x="330149" y="390764"/>
                  </a:lnTo>
                  <a:lnTo>
                    <a:pt x="276337" y="398242"/>
                  </a:lnTo>
                  <a:lnTo>
                    <a:pt x="217528" y="399719"/>
                  </a:lnTo>
                  <a:lnTo>
                    <a:pt x="161111" y="394422"/>
                  </a:lnTo>
                  <a:lnTo>
                    <a:pt x="13653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37616" y="2684963"/>
              <a:ext cx="691448" cy="305131"/>
            </a:xfrm>
            <a:custGeom>
              <a:avLst/>
              <a:gdLst/>
              <a:ahLst/>
              <a:cxnLst/>
              <a:rect l="0" t="0" r="0" b="0"/>
              <a:pathLst>
                <a:path w="691448" h="305131">
                  <a:moveTo>
                    <a:pt x="0" y="178788"/>
                  </a:moveTo>
                  <a:lnTo>
                    <a:pt x="11179" y="167609"/>
                  </a:lnTo>
                  <a:lnTo>
                    <a:pt x="29145" y="162121"/>
                  </a:lnTo>
                  <a:lnTo>
                    <a:pt x="86246" y="151073"/>
                  </a:lnTo>
                  <a:lnTo>
                    <a:pt x="149184" y="144847"/>
                  </a:lnTo>
                  <a:lnTo>
                    <a:pt x="200570" y="139096"/>
                  </a:lnTo>
                  <a:lnTo>
                    <a:pt x="252841" y="140511"/>
                  </a:lnTo>
                  <a:lnTo>
                    <a:pt x="308493" y="145220"/>
                  </a:lnTo>
                  <a:lnTo>
                    <a:pt x="366316" y="146615"/>
                  </a:lnTo>
                  <a:lnTo>
                    <a:pt x="420494" y="147028"/>
                  </a:lnTo>
                  <a:lnTo>
                    <a:pt x="473591" y="147151"/>
                  </a:lnTo>
                  <a:lnTo>
                    <a:pt x="526369" y="147187"/>
                  </a:lnTo>
                  <a:lnTo>
                    <a:pt x="575931" y="147198"/>
                  </a:lnTo>
                  <a:lnTo>
                    <a:pt x="634600" y="147201"/>
                  </a:lnTo>
                  <a:lnTo>
                    <a:pt x="677150" y="147202"/>
                  </a:lnTo>
                  <a:lnTo>
                    <a:pt x="685400" y="142523"/>
                  </a:lnTo>
                  <a:lnTo>
                    <a:pt x="689730" y="134724"/>
                  </a:lnTo>
                  <a:lnTo>
                    <a:pt x="691447" y="124845"/>
                  </a:lnTo>
                  <a:lnTo>
                    <a:pt x="689082" y="115920"/>
                  </a:lnTo>
                  <a:lnTo>
                    <a:pt x="656206" y="77515"/>
                  </a:lnTo>
                  <a:lnTo>
                    <a:pt x="593053" y="41984"/>
                  </a:lnTo>
                  <a:lnTo>
                    <a:pt x="529848" y="8143"/>
                  </a:lnTo>
                  <a:lnTo>
                    <a:pt x="518588" y="0"/>
                  </a:lnTo>
                  <a:lnTo>
                    <a:pt x="518861" y="1104"/>
                  </a:lnTo>
                  <a:lnTo>
                    <a:pt x="526572" y="8571"/>
                  </a:lnTo>
                  <a:lnTo>
                    <a:pt x="581888" y="52754"/>
                  </a:lnTo>
                  <a:lnTo>
                    <a:pt x="642486" y="94587"/>
                  </a:lnTo>
                  <a:lnTo>
                    <a:pt x="652932" y="101597"/>
                  </a:lnTo>
                  <a:lnTo>
                    <a:pt x="659896" y="110950"/>
                  </a:lnTo>
                  <a:lnTo>
                    <a:pt x="667634" y="133820"/>
                  </a:lnTo>
                  <a:lnTo>
                    <a:pt x="666188" y="145300"/>
                  </a:lnTo>
                  <a:lnTo>
                    <a:pt x="655222" y="167414"/>
                  </a:lnTo>
                  <a:lnTo>
                    <a:pt x="619587" y="201801"/>
                  </a:lnTo>
                  <a:lnTo>
                    <a:pt x="557871" y="252567"/>
                  </a:lnTo>
                  <a:lnTo>
                    <a:pt x="498337" y="295470"/>
                  </a:lnTo>
                  <a:lnTo>
                    <a:pt x="484311" y="305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06197" y="2632124"/>
              <a:ext cx="242156" cy="456491"/>
            </a:xfrm>
            <a:custGeom>
              <a:avLst/>
              <a:gdLst/>
              <a:ahLst/>
              <a:cxnLst/>
              <a:rect l="0" t="0" r="0" b="0"/>
              <a:pathLst>
                <a:path w="242156" h="456491">
                  <a:moveTo>
                    <a:pt x="0" y="31585"/>
                  </a:moveTo>
                  <a:lnTo>
                    <a:pt x="14572" y="91969"/>
                  </a:lnTo>
                  <a:lnTo>
                    <a:pt x="33814" y="153217"/>
                  </a:lnTo>
                  <a:lnTo>
                    <a:pt x="52473" y="209950"/>
                  </a:lnTo>
                  <a:lnTo>
                    <a:pt x="77403" y="270366"/>
                  </a:lnTo>
                  <a:lnTo>
                    <a:pt x="97829" y="325939"/>
                  </a:lnTo>
                  <a:lnTo>
                    <a:pt x="128349" y="380450"/>
                  </a:lnTo>
                  <a:lnTo>
                    <a:pt x="151998" y="434723"/>
                  </a:lnTo>
                  <a:lnTo>
                    <a:pt x="165431" y="454863"/>
                  </a:lnTo>
                  <a:lnTo>
                    <a:pt x="171118" y="456490"/>
                  </a:lnTo>
                  <a:lnTo>
                    <a:pt x="176079" y="452896"/>
                  </a:lnTo>
                  <a:lnTo>
                    <a:pt x="188652" y="425480"/>
                  </a:lnTo>
                  <a:lnTo>
                    <a:pt x="196667" y="384601"/>
                  </a:lnTo>
                  <a:lnTo>
                    <a:pt x="199375" y="323975"/>
                  </a:lnTo>
                  <a:lnTo>
                    <a:pt x="199844" y="269908"/>
                  </a:lnTo>
                  <a:lnTo>
                    <a:pt x="207238" y="210462"/>
                  </a:lnTo>
                  <a:lnTo>
                    <a:pt x="210752" y="158286"/>
                  </a:lnTo>
                  <a:lnTo>
                    <a:pt x="221827" y="104316"/>
                  </a:lnTo>
                  <a:lnTo>
                    <a:pt x="235280" y="48942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87823" y="2871173"/>
              <a:ext cx="192157" cy="193712"/>
            </a:xfrm>
            <a:custGeom>
              <a:avLst/>
              <a:gdLst/>
              <a:ahLst/>
              <a:cxnLst/>
              <a:rect l="0" t="0" r="0" b="0"/>
              <a:pathLst>
                <a:path w="192157" h="193712">
                  <a:moveTo>
                    <a:pt x="128985" y="97863"/>
                  </a:moveTo>
                  <a:lnTo>
                    <a:pt x="125866" y="55171"/>
                  </a:lnTo>
                  <a:lnTo>
                    <a:pt x="119410" y="35605"/>
                  </a:lnTo>
                  <a:lnTo>
                    <a:pt x="108742" y="19110"/>
                  </a:lnTo>
                  <a:lnTo>
                    <a:pt x="93082" y="7100"/>
                  </a:lnTo>
                  <a:lnTo>
                    <a:pt x="83993" y="2259"/>
                  </a:lnTo>
                  <a:lnTo>
                    <a:pt x="61415" y="0"/>
                  </a:lnTo>
                  <a:lnTo>
                    <a:pt x="48843" y="1035"/>
                  </a:lnTo>
                  <a:lnTo>
                    <a:pt x="28636" y="11545"/>
                  </a:lnTo>
                  <a:lnTo>
                    <a:pt x="19971" y="19261"/>
                  </a:lnTo>
                  <a:lnTo>
                    <a:pt x="7225" y="43431"/>
                  </a:lnTo>
                  <a:lnTo>
                    <a:pt x="0" y="71332"/>
                  </a:lnTo>
                  <a:lnTo>
                    <a:pt x="4894" y="124078"/>
                  </a:lnTo>
                  <a:lnTo>
                    <a:pt x="11832" y="152798"/>
                  </a:lnTo>
                  <a:lnTo>
                    <a:pt x="22715" y="173361"/>
                  </a:lnTo>
                  <a:lnTo>
                    <a:pt x="38470" y="187180"/>
                  </a:lnTo>
                  <a:lnTo>
                    <a:pt x="47585" y="192502"/>
                  </a:lnTo>
                  <a:lnTo>
                    <a:pt x="56001" y="193711"/>
                  </a:lnTo>
                  <a:lnTo>
                    <a:pt x="71591" y="188815"/>
                  </a:lnTo>
                  <a:lnTo>
                    <a:pt x="83199" y="175721"/>
                  </a:lnTo>
                  <a:lnTo>
                    <a:pt x="107606" y="118361"/>
                  </a:lnTo>
                  <a:lnTo>
                    <a:pt x="111223" y="108019"/>
                  </a:lnTo>
                  <a:lnTo>
                    <a:pt x="114804" y="104634"/>
                  </a:lnTo>
                  <a:lnTo>
                    <a:pt x="118361" y="105886"/>
                  </a:lnTo>
                  <a:lnTo>
                    <a:pt x="157672" y="156530"/>
                  </a:lnTo>
                  <a:lnTo>
                    <a:pt x="171370" y="164882"/>
                  </a:lnTo>
                  <a:lnTo>
                    <a:pt x="192156" y="171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32622" y="2842694"/>
              <a:ext cx="94757" cy="203285"/>
            </a:xfrm>
            <a:custGeom>
              <a:avLst/>
              <a:gdLst/>
              <a:ahLst/>
              <a:cxnLst/>
              <a:rect l="0" t="0" r="0" b="0"/>
              <a:pathLst>
                <a:path w="94757" h="203285">
                  <a:moveTo>
                    <a:pt x="0" y="73699"/>
                  </a:moveTo>
                  <a:lnTo>
                    <a:pt x="5589" y="132316"/>
                  </a:lnTo>
                  <a:lnTo>
                    <a:pt x="21331" y="188913"/>
                  </a:lnTo>
                  <a:lnTo>
                    <a:pt x="25858" y="203284"/>
                  </a:lnTo>
                  <a:lnTo>
                    <a:pt x="23971" y="197973"/>
                  </a:lnTo>
                  <a:lnTo>
                    <a:pt x="21441" y="141696"/>
                  </a:lnTo>
                  <a:lnTo>
                    <a:pt x="21133" y="81672"/>
                  </a:lnTo>
                  <a:lnTo>
                    <a:pt x="26669" y="44476"/>
                  </a:lnTo>
                  <a:lnTo>
                    <a:pt x="38759" y="25226"/>
                  </a:lnTo>
                  <a:lnTo>
                    <a:pt x="46896" y="16818"/>
                  </a:lnTo>
                  <a:lnTo>
                    <a:pt x="65296" y="747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57013" y="2926922"/>
              <a:ext cx="7236" cy="126343"/>
            </a:xfrm>
            <a:custGeom>
              <a:avLst/>
              <a:gdLst/>
              <a:ahLst/>
              <a:cxnLst/>
              <a:rect l="0" t="0" r="0" b="0"/>
              <a:pathLst>
                <a:path w="7236" h="126343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32663" y="274793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82793" y="2872256"/>
              <a:ext cx="197312" cy="159952"/>
            </a:xfrm>
            <a:custGeom>
              <a:avLst/>
              <a:gdLst/>
              <a:ahLst/>
              <a:cxnLst/>
              <a:rect l="0" t="0" r="0" b="0"/>
              <a:pathLst>
                <a:path w="197312" h="159952">
                  <a:moveTo>
                    <a:pt x="123611" y="86251"/>
                  </a:moveTo>
                  <a:lnTo>
                    <a:pt x="123611" y="63895"/>
                  </a:lnTo>
                  <a:lnTo>
                    <a:pt x="117372" y="46679"/>
                  </a:lnTo>
                  <a:lnTo>
                    <a:pt x="94303" y="16563"/>
                  </a:lnTo>
                  <a:lnTo>
                    <a:pt x="68524" y="742"/>
                  </a:lnTo>
                  <a:lnTo>
                    <a:pt x="59980" y="0"/>
                  </a:lnTo>
                  <a:lnTo>
                    <a:pt x="44248" y="5413"/>
                  </a:lnTo>
                  <a:lnTo>
                    <a:pt x="22237" y="21615"/>
                  </a:lnTo>
                  <a:lnTo>
                    <a:pt x="6487" y="46823"/>
                  </a:lnTo>
                  <a:lnTo>
                    <a:pt x="0" y="82108"/>
                  </a:lnTo>
                  <a:lnTo>
                    <a:pt x="3668" y="122198"/>
                  </a:lnTo>
                  <a:lnTo>
                    <a:pt x="15321" y="143562"/>
                  </a:lnTo>
                  <a:lnTo>
                    <a:pt x="23342" y="152534"/>
                  </a:lnTo>
                  <a:lnTo>
                    <a:pt x="32198" y="157346"/>
                  </a:lnTo>
                  <a:lnTo>
                    <a:pt x="51398" y="159573"/>
                  </a:lnTo>
                  <a:lnTo>
                    <a:pt x="68510" y="153544"/>
                  </a:lnTo>
                  <a:lnTo>
                    <a:pt x="83914" y="141895"/>
                  </a:lnTo>
                  <a:lnTo>
                    <a:pt x="98559" y="125020"/>
                  </a:lnTo>
                  <a:lnTo>
                    <a:pt x="105740" y="121456"/>
                  </a:lnTo>
                  <a:lnTo>
                    <a:pt x="112867" y="121419"/>
                  </a:lnTo>
                  <a:lnTo>
                    <a:pt x="127025" y="127618"/>
                  </a:lnTo>
                  <a:lnTo>
                    <a:pt x="167793" y="151678"/>
                  </a:lnTo>
                  <a:lnTo>
                    <a:pt x="197311" y="159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02624" y="2674238"/>
              <a:ext cx="202556" cy="350541"/>
            </a:xfrm>
            <a:custGeom>
              <a:avLst/>
              <a:gdLst/>
              <a:ahLst/>
              <a:cxnLst/>
              <a:rect l="0" t="0" r="0" b="0"/>
              <a:pathLst>
                <a:path w="202556" h="350541">
                  <a:moveTo>
                    <a:pt x="9065" y="0"/>
                  </a:moveTo>
                  <a:lnTo>
                    <a:pt x="0" y="58617"/>
                  </a:lnTo>
                  <a:lnTo>
                    <a:pt x="7231" y="115131"/>
                  </a:lnTo>
                  <a:lnTo>
                    <a:pt x="16581" y="170203"/>
                  </a:lnTo>
                  <a:lnTo>
                    <a:pt x="26760" y="224086"/>
                  </a:lnTo>
                  <a:lnTo>
                    <a:pt x="36015" y="275926"/>
                  </a:lnTo>
                  <a:lnTo>
                    <a:pt x="39277" y="312083"/>
                  </a:lnTo>
                  <a:lnTo>
                    <a:pt x="39735" y="311000"/>
                  </a:lnTo>
                  <a:lnTo>
                    <a:pt x="39074" y="297320"/>
                  </a:lnTo>
                  <a:lnTo>
                    <a:pt x="34881" y="275642"/>
                  </a:lnTo>
                  <a:lnTo>
                    <a:pt x="38477" y="253529"/>
                  </a:lnTo>
                  <a:lnTo>
                    <a:pt x="59848" y="210737"/>
                  </a:lnTo>
                  <a:lnTo>
                    <a:pt x="76089" y="195826"/>
                  </a:lnTo>
                  <a:lnTo>
                    <a:pt x="85333" y="190212"/>
                  </a:lnTo>
                  <a:lnTo>
                    <a:pt x="108083" y="187094"/>
                  </a:lnTo>
                  <a:lnTo>
                    <a:pt x="131452" y="190778"/>
                  </a:lnTo>
                  <a:lnTo>
                    <a:pt x="157762" y="206005"/>
                  </a:lnTo>
                  <a:lnTo>
                    <a:pt x="173029" y="218680"/>
                  </a:lnTo>
                  <a:lnTo>
                    <a:pt x="189188" y="244559"/>
                  </a:lnTo>
                  <a:lnTo>
                    <a:pt x="201386" y="274453"/>
                  </a:lnTo>
                  <a:lnTo>
                    <a:pt x="202555" y="295114"/>
                  </a:lnTo>
                  <a:lnTo>
                    <a:pt x="201230" y="305538"/>
                  </a:lnTo>
                  <a:lnTo>
                    <a:pt x="190398" y="323358"/>
                  </a:lnTo>
                  <a:lnTo>
                    <a:pt x="172716" y="337907"/>
                  </a:lnTo>
                  <a:lnTo>
                    <a:pt x="149259" y="348273"/>
                  </a:lnTo>
                  <a:lnTo>
                    <a:pt x="123236" y="350540"/>
                  </a:lnTo>
                  <a:lnTo>
                    <a:pt x="98412" y="346478"/>
                  </a:lnTo>
                  <a:lnTo>
                    <a:pt x="66532" y="327927"/>
                  </a:lnTo>
                  <a:lnTo>
                    <a:pt x="5117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895958" y="2632124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1" y="0"/>
                  </a:moveTo>
                  <a:lnTo>
                    <a:pt x="0" y="49263"/>
                  </a:lnTo>
                  <a:lnTo>
                    <a:pt x="3120" y="110293"/>
                  </a:lnTo>
                  <a:lnTo>
                    <a:pt x="8334" y="158241"/>
                  </a:lnTo>
                  <a:lnTo>
                    <a:pt x="12999" y="211833"/>
                  </a:lnTo>
                  <a:lnTo>
                    <a:pt x="19466" y="266971"/>
                  </a:lnTo>
                  <a:lnTo>
                    <a:pt x="20587" y="320088"/>
                  </a:lnTo>
                  <a:lnTo>
                    <a:pt x="20918" y="374691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69658" y="2784624"/>
              <a:ext cx="159948" cy="252182"/>
            </a:xfrm>
            <a:custGeom>
              <a:avLst/>
              <a:gdLst/>
              <a:ahLst/>
              <a:cxnLst/>
              <a:rect l="0" t="0" r="0" b="0"/>
              <a:pathLst>
                <a:path w="159948" h="252182">
                  <a:moveTo>
                    <a:pt x="0" y="131769"/>
                  </a:moveTo>
                  <a:lnTo>
                    <a:pt x="63450" y="113811"/>
                  </a:lnTo>
                  <a:lnTo>
                    <a:pt x="121545" y="100103"/>
                  </a:lnTo>
                  <a:lnTo>
                    <a:pt x="133672" y="96620"/>
                  </a:lnTo>
                  <a:lnTo>
                    <a:pt x="142927" y="90789"/>
                  </a:lnTo>
                  <a:lnTo>
                    <a:pt x="156330" y="74952"/>
                  </a:lnTo>
                  <a:lnTo>
                    <a:pt x="159947" y="53095"/>
                  </a:lnTo>
                  <a:lnTo>
                    <a:pt x="156485" y="30122"/>
                  </a:lnTo>
                  <a:lnTo>
                    <a:pt x="147148" y="12114"/>
                  </a:lnTo>
                  <a:lnTo>
                    <a:pt x="137873" y="6375"/>
                  </a:lnTo>
                  <a:lnTo>
                    <a:pt x="111970" y="0"/>
                  </a:lnTo>
                  <a:lnTo>
                    <a:pt x="87199" y="3405"/>
                  </a:lnTo>
                  <a:lnTo>
                    <a:pt x="56642" y="18476"/>
                  </a:lnTo>
                  <a:lnTo>
                    <a:pt x="32770" y="40879"/>
                  </a:lnTo>
                  <a:lnTo>
                    <a:pt x="19244" y="60958"/>
                  </a:lnTo>
                  <a:lnTo>
                    <a:pt x="6222" y="99740"/>
                  </a:lnTo>
                  <a:lnTo>
                    <a:pt x="2765" y="131182"/>
                  </a:lnTo>
                  <a:lnTo>
                    <a:pt x="7468" y="158414"/>
                  </a:lnTo>
                  <a:lnTo>
                    <a:pt x="36078" y="215347"/>
                  </a:lnTo>
                  <a:lnTo>
                    <a:pt x="49570" y="236765"/>
                  </a:lnTo>
                  <a:lnTo>
                    <a:pt x="58783" y="243881"/>
                  </a:lnTo>
                  <a:lnTo>
                    <a:pt x="81498" y="251787"/>
                  </a:lnTo>
                  <a:lnTo>
                    <a:pt x="100952" y="252181"/>
                  </a:lnTo>
                  <a:lnTo>
                    <a:pt x="126342" y="247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24817" y="2695295"/>
              <a:ext cx="239722" cy="367015"/>
            </a:xfrm>
            <a:custGeom>
              <a:avLst/>
              <a:gdLst/>
              <a:ahLst/>
              <a:cxnLst/>
              <a:rect l="0" t="0" r="0" b="0"/>
              <a:pathLst>
                <a:path w="239722" h="367015">
                  <a:moveTo>
                    <a:pt x="18623" y="0"/>
                  </a:moveTo>
                  <a:lnTo>
                    <a:pt x="3969" y="55141"/>
                  </a:lnTo>
                  <a:lnTo>
                    <a:pt x="0" y="118170"/>
                  </a:lnTo>
                  <a:lnTo>
                    <a:pt x="6149" y="173081"/>
                  </a:lnTo>
                  <a:lnTo>
                    <a:pt x="10637" y="222468"/>
                  </a:lnTo>
                  <a:lnTo>
                    <a:pt x="16257" y="271027"/>
                  </a:lnTo>
                  <a:lnTo>
                    <a:pt x="23745" y="323768"/>
                  </a:lnTo>
                  <a:lnTo>
                    <a:pt x="36108" y="343158"/>
                  </a:lnTo>
                  <a:lnTo>
                    <a:pt x="44317" y="351605"/>
                  </a:lnTo>
                  <a:lnTo>
                    <a:pt x="69037" y="360990"/>
                  </a:lnTo>
                  <a:lnTo>
                    <a:pt x="126978" y="367014"/>
                  </a:lnTo>
                  <a:lnTo>
                    <a:pt x="183483" y="360969"/>
                  </a:lnTo>
                  <a:lnTo>
                    <a:pt x="239721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43440" y="287427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308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43440" y="2663709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37761" y="16789"/>
                  </a:lnTo>
                  <a:lnTo>
                    <a:pt x="75434" y="26084"/>
                  </a:lnTo>
                  <a:lnTo>
                    <a:pt x="24405" y="391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38238" y="2874279"/>
              <a:ext cx="115815" cy="178986"/>
            </a:xfrm>
            <a:custGeom>
              <a:avLst/>
              <a:gdLst/>
              <a:ahLst/>
              <a:cxnLst/>
              <a:rect l="0" t="0" r="0" b="0"/>
              <a:pathLst>
                <a:path w="115815" h="178986">
                  <a:moveTo>
                    <a:pt x="115814" y="0"/>
                  </a:moveTo>
                  <a:lnTo>
                    <a:pt x="79897" y="53875"/>
                  </a:lnTo>
                  <a:lnTo>
                    <a:pt x="38532" y="11592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27710" y="2895336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147399"/>
                  </a:moveTo>
                  <a:lnTo>
                    <a:pt x="73151" y="93285"/>
                  </a:lnTo>
                  <a:lnTo>
                    <a:pt x="31537" y="345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48808" y="2841567"/>
              <a:ext cx="129455" cy="397619"/>
            </a:xfrm>
            <a:custGeom>
              <a:avLst/>
              <a:gdLst/>
              <a:ahLst/>
              <a:cxnLst/>
              <a:rect l="0" t="0" r="0" b="0"/>
              <a:pathLst>
                <a:path w="129455" h="397619">
                  <a:moveTo>
                    <a:pt x="0" y="148526"/>
                  </a:moveTo>
                  <a:lnTo>
                    <a:pt x="5589" y="207143"/>
                  </a:lnTo>
                  <a:lnTo>
                    <a:pt x="16788" y="262487"/>
                  </a:lnTo>
                  <a:lnTo>
                    <a:pt x="20961" y="311494"/>
                  </a:lnTo>
                  <a:lnTo>
                    <a:pt x="29087" y="361889"/>
                  </a:lnTo>
                  <a:lnTo>
                    <a:pt x="37735" y="397618"/>
                  </a:lnTo>
                  <a:lnTo>
                    <a:pt x="39194" y="396476"/>
                  </a:lnTo>
                  <a:lnTo>
                    <a:pt x="40167" y="391035"/>
                  </a:lnTo>
                  <a:lnTo>
                    <a:pt x="27289" y="328081"/>
                  </a:lnTo>
                  <a:lnTo>
                    <a:pt x="15052" y="275934"/>
                  </a:lnTo>
                  <a:lnTo>
                    <a:pt x="8303" y="213640"/>
                  </a:lnTo>
                  <a:lnTo>
                    <a:pt x="1640" y="150340"/>
                  </a:lnTo>
                  <a:lnTo>
                    <a:pt x="1494" y="91086"/>
                  </a:lnTo>
                  <a:lnTo>
                    <a:pt x="9108" y="27878"/>
                  </a:lnTo>
                  <a:lnTo>
                    <a:pt x="13091" y="17791"/>
                  </a:lnTo>
                  <a:lnTo>
                    <a:pt x="26876" y="3464"/>
                  </a:lnTo>
                  <a:lnTo>
                    <a:pt x="35464" y="345"/>
                  </a:lnTo>
                  <a:lnTo>
                    <a:pt x="54366" y="0"/>
                  </a:lnTo>
                  <a:lnTo>
                    <a:pt x="84739" y="11971"/>
                  </a:lnTo>
                  <a:lnTo>
                    <a:pt x="110375" y="35925"/>
                  </a:lnTo>
                  <a:lnTo>
                    <a:pt x="127201" y="65250"/>
                  </a:lnTo>
                  <a:lnTo>
                    <a:pt x="129454" y="85778"/>
                  </a:lnTo>
                  <a:lnTo>
                    <a:pt x="121368" y="133142"/>
                  </a:lnTo>
                  <a:lnTo>
                    <a:pt x="108923" y="153777"/>
                  </a:lnTo>
                  <a:lnTo>
                    <a:pt x="91694" y="169577"/>
                  </a:lnTo>
                  <a:lnTo>
                    <a:pt x="72338" y="180499"/>
                  </a:lnTo>
                  <a:lnTo>
                    <a:pt x="10529" y="190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09142" y="2821637"/>
              <a:ext cx="71294" cy="223656"/>
            </a:xfrm>
            <a:custGeom>
              <a:avLst/>
              <a:gdLst/>
              <a:ahLst/>
              <a:cxnLst/>
              <a:rect l="0" t="0" r="0" b="0"/>
              <a:pathLst>
                <a:path w="71294" h="223656">
                  <a:moveTo>
                    <a:pt x="8122" y="94756"/>
                  </a:moveTo>
                  <a:lnTo>
                    <a:pt x="11241" y="137448"/>
                  </a:lnTo>
                  <a:lnTo>
                    <a:pt x="26081" y="196825"/>
                  </a:lnTo>
                  <a:lnTo>
                    <a:pt x="33980" y="223655"/>
                  </a:lnTo>
                  <a:lnTo>
                    <a:pt x="5715" y="167323"/>
                  </a:lnTo>
                  <a:lnTo>
                    <a:pt x="0" y="125356"/>
                  </a:lnTo>
                  <a:lnTo>
                    <a:pt x="6474" y="68349"/>
                  </a:lnTo>
                  <a:lnTo>
                    <a:pt x="12459" y="44415"/>
                  </a:lnTo>
                  <a:lnTo>
                    <a:pt x="18033" y="35459"/>
                  </a:lnTo>
                  <a:lnTo>
                    <a:pt x="41474" y="17265"/>
                  </a:lnTo>
                  <a:lnTo>
                    <a:pt x="712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26617" y="2859217"/>
              <a:ext cx="163988" cy="194048"/>
            </a:xfrm>
            <a:custGeom>
              <a:avLst/>
              <a:gdLst/>
              <a:ahLst/>
              <a:cxnLst/>
              <a:rect l="0" t="0" r="0" b="0"/>
              <a:pathLst>
                <a:path w="163988" h="194048">
                  <a:moveTo>
                    <a:pt x="38046" y="88762"/>
                  </a:moveTo>
                  <a:lnTo>
                    <a:pt x="54814" y="94351"/>
                  </a:lnTo>
                  <a:lnTo>
                    <a:pt x="72404" y="93975"/>
                  </a:lnTo>
                  <a:lnTo>
                    <a:pt x="122639" y="79873"/>
                  </a:lnTo>
                  <a:lnTo>
                    <a:pt x="143493" y="68824"/>
                  </a:lnTo>
                  <a:lnTo>
                    <a:pt x="158221" y="52994"/>
                  </a:lnTo>
                  <a:lnTo>
                    <a:pt x="163786" y="43860"/>
                  </a:lnTo>
                  <a:lnTo>
                    <a:pt x="163987" y="34261"/>
                  </a:lnTo>
                  <a:lnTo>
                    <a:pt x="154851" y="14236"/>
                  </a:lnTo>
                  <a:lnTo>
                    <a:pt x="146332" y="7493"/>
                  </a:lnTo>
                  <a:lnTo>
                    <a:pt x="124387" y="0"/>
                  </a:lnTo>
                  <a:lnTo>
                    <a:pt x="102156" y="2909"/>
                  </a:lnTo>
                  <a:lnTo>
                    <a:pt x="59289" y="23840"/>
                  </a:lnTo>
                  <a:lnTo>
                    <a:pt x="10603" y="73415"/>
                  </a:lnTo>
                  <a:lnTo>
                    <a:pt x="2452" y="94419"/>
                  </a:lnTo>
                  <a:lnTo>
                    <a:pt x="0" y="118183"/>
                  </a:lnTo>
                  <a:lnTo>
                    <a:pt x="2809" y="140442"/>
                  </a:lnTo>
                  <a:lnTo>
                    <a:pt x="14196" y="158914"/>
                  </a:lnTo>
                  <a:lnTo>
                    <a:pt x="32125" y="173753"/>
                  </a:lnTo>
                  <a:lnTo>
                    <a:pt x="67357" y="187514"/>
                  </a:lnTo>
                  <a:lnTo>
                    <a:pt x="111745" y="1940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33119" y="2816048"/>
              <a:ext cx="158539" cy="237217"/>
            </a:xfrm>
            <a:custGeom>
              <a:avLst/>
              <a:gdLst/>
              <a:ahLst/>
              <a:cxnLst/>
              <a:rect l="0" t="0" r="0" b="0"/>
              <a:pathLst>
                <a:path w="158539" h="237217">
                  <a:moveTo>
                    <a:pt x="115814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63108" y="5611"/>
                  </a:lnTo>
                  <a:lnTo>
                    <a:pt x="47155" y="15738"/>
                  </a:lnTo>
                  <a:lnTo>
                    <a:pt x="35386" y="31157"/>
                  </a:lnTo>
                  <a:lnTo>
                    <a:pt x="30609" y="40182"/>
                  </a:lnTo>
                  <a:lnTo>
                    <a:pt x="28422" y="59568"/>
                  </a:lnTo>
                  <a:lnTo>
                    <a:pt x="29476" y="69651"/>
                  </a:lnTo>
                  <a:lnTo>
                    <a:pt x="33689" y="77543"/>
                  </a:lnTo>
                  <a:lnTo>
                    <a:pt x="47729" y="89431"/>
                  </a:lnTo>
                  <a:lnTo>
                    <a:pt x="105778" y="114041"/>
                  </a:lnTo>
                  <a:lnTo>
                    <a:pt x="139091" y="136759"/>
                  </a:lnTo>
                  <a:lnTo>
                    <a:pt x="153845" y="150065"/>
                  </a:lnTo>
                  <a:lnTo>
                    <a:pt x="157546" y="158058"/>
                  </a:lnTo>
                  <a:lnTo>
                    <a:pt x="158538" y="176298"/>
                  </a:lnTo>
                  <a:lnTo>
                    <a:pt x="154825" y="183736"/>
                  </a:lnTo>
                  <a:lnTo>
                    <a:pt x="141341" y="195119"/>
                  </a:lnTo>
                  <a:lnTo>
                    <a:pt x="83696" y="219362"/>
                  </a:lnTo>
                  <a:lnTo>
                    <a:pt x="31516" y="234056"/>
                  </a:lnTo>
                  <a:lnTo>
                    <a:pt x="0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27487" y="2792247"/>
              <a:ext cx="154772" cy="244320"/>
            </a:xfrm>
            <a:custGeom>
              <a:avLst/>
              <a:gdLst/>
              <a:ahLst/>
              <a:cxnLst/>
              <a:rect l="0" t="0" r="0" b="0"/>
              <a:pathLst>
                <a:path w="154772" h="244320">
                  <a:moveTo>
                    <a:pt x="121487" y="8333"/>
                  </a:moveTo>
                  <a:lnTo>
                    <a:pt x="84008" y="0"/>
                  </a:lnTo>
                  <a:lnTo>
                    <a:pt x="49161" y="1574"/>
                  </a:lnTo>
                  <a:lnTo>
                    <a:pt x="38175" y="3827"/>
                  </a:lnTo>
                  <a:lnTo>
                    <a:pt x="19728" y="15689"/>
                  </a:lnTo>
                  <a:lnTo>
                    <a:pt x="11534" y="23765"/>
                  </a:lnTo>
                  <a:lnTo>
                    <a:pt x="2429" y="45217"/>
                  </a:lnTo>
                  <a:lnTo>
                    <a:pt x="0" y="57489"/>
                  </a:lnTo>
                  <a:lnTo>
                    <a:pt x="1892" y="68010"/>
                  </a:lnTo>
                  <a:lnTo>
                    <a:pt x="13352" y="85939"/>
                  </a:lnTo>
                  <a:lnTo>
                    <a:pt x="33263" y="98586"/>
                  </a:lnTo>
                  <a:lnTo>
                    <a:pt x="89376" y="120044"/>
                  </a:lnTo>
                  <a:lnTo>
                    <a:pt x="120161" y="132159"/>
                  </a:lnTo>
                  <a:lnTo>
                    <a:pt x="136886" y="143696"/>
                  </a:lnTo>
                  <a:lnTo>
                    <a:pt x="148998" y="159741"/>
                  </a:lnTo>
                  <a:lnTo>
                    <a:pt x="153865" y="168933"/>
                  </a:lnTo>
                  <a:lnTo>
                    <a:pt x="154771" y="178571"/>
                  </a:lnTo>
                  <a:lnTo>
                    <a:pt x="149538" y="198638"/>
                  </a:lnTo>
                  <a:lnTo>
                    <a:pt x="133437" y="229666"/>
                  </a:lnTo>
                  <a:lnTo>
                    <a:pt x="123604" y="236607"/>
                  </a:lnTo>
                  <a:lnTo>
                    <a:pt x="97081" y="244319"/>
                  </a:lnTo>
                  <a:lnTo>
                    <a:pt x="60443" y="243071"/>
                  </a:lnTo>
                  <a:lnTo>
                    <a:pt x="5674" y="229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85845" y="290586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64788" y="280058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93846" y="2873929"/>
              <a:ext cx="355253" cy="221450"/>
            </a:xfrm>
            <a:custGeom>
              <a:avLst/>
              <a:gdLst/>
              <a:ahLst/>
              <a:cxnLst/>
              <a:rect l="0" t="0" r="0" b="0"/>
              <a:pathLst>
                <a:path w="355253" h="221450">
                  <a:moveTo>
                    <a:pt x="60454" y="42464"/>
                  </a:moveTo>
                  <a:lnTo>
                    <a:pt x="36408" y="52040"/>
                  </a:lnTo>
                  <a:lnTo>
                    <a:pt x="22081" y="62708"/>
                  </a:lnTo>
                  <a:lnTo>
                    <a:pt x="6450" y="87457"/>
                  </a:lnTo>
                  <a:lnTo>
                    <a:pt x="0" y="122606"/>
                  </a:lnTo>
                  <a:lnTo>
                    <a:pt x="3677" y="157067"/>
                  </a:lnTo>
                  <a:lnTo>
                    <a:pt x="12213" y="175677"/>
                  </a:lnTo>
                  <a:lnTo>
                    <a:pt x="17765" y="183916"/>
                  </a:lnTo>
                  <a:lnTo>
                    <a:pt x="26146" y="189408"/>
                  </a:lnTo>
                  <a:lnTo>
                    <a:pt x="47936" y="195510"/>
                  </a:lnTo>
                  <a:lnTo>
                    <a:pt x="86511" y="193356"/>
                  </a:lnTo>
                  <a:lnTo>
                    <a:pt x="97712" y="187513"/>
                  </a:lnTo>
                  <a:lnTo>
                    <a:pt x="116397" y="168542"/>
                  </a:lnTo>
                  <a:lnTo>
                    <a:pt x="126263" y="141392"/>
                  </a:lnTo>
                  <a:lnTo>
                    <a:pt x="128307" y="113339"/>
                  </a:lnTo>
                  <a:lnTo>
                    <a:pt x="121416" y="93071"/>
                  </a:lnTo>
                  <a:lnTo>
                    <a:pt x="104383" y="62918"/>
                  </a:lnTo>
                  <a:lnTo>
                    <a:pt x="88167" y="48436"/>
                  </a:lnTo>
                  <a:lnTo>
                    <a:pt x="76280" y="40439"/>
                  </a:lnTo>
                  <a:lnTo>
                    <a:pt x="78024" y="39944"/>
                  </a:lnTo>
                  <a:lnTo>
                    <a:pt x="106039" y="47556"/>
                  </a:lnTo>
                  <a:lnTo>
                    <a:pt x="156979" y="81824"/>
                  </a:lnTo>
                  <a:lnTo>
                    <a:pt x="170814" y="98562"/>
                  </a:lnTo>
                  <a:lnTo>
                    <a:pt x="189228" y="137903"/>
                  </a:lnTo>
                  <a:lnTo>
                    <a:pt x="194926" y="174598"/>
                  </a:lnTo>
                  <a:lnTo>
                    <a:pt x="193386" y="178517"/>
                  </a:lnTo>
                  <a:lnTo>
                    <a:pt x="190019" y="176450"/>
                  </a:lnTo>
                  <a:lnTo>
                    <a:pt x="181210" y="161675"/>
                  </a:lnTo>
                  <a:lnTo>
                    <a:pt x="170844" y="127049"/>
                  </a:lnTo>
                  <a:lnTo>
                    <a:pt x="168421" y="87154"/>
                  </a:lnTo>
                  <a:lnTo>
                    <a:pt x="177490" y="34871"/>
                  </a:lnTo>
                  <a:lnTo>
                    <a:pt x="180593" y="23364"/>
                  </a:lnTo>
                  <a:lnTo>
                    <a:pt x="187339" y="14523"/>
                  </a:lnTo>
                  <a:lnTo>
                    <a:pt x="207315" y="1580"/>
                  </a:lnTo>
                  <a:lnTo>
                    <a:pt x="219192" y="0"/>
                  </a:lnTo>
                  <a:lnTo>
                    <a:pt x="244868" y="4484"/>
                  </a:lnTo>
                  <a:lnTo>
                    <a:pt x="280042" y="25752"/>
                  </a:lnTo>
                  <a:lnTo>
                    <a:pt x="307101" y="54280"/>
                  </a:lnTo>
                  <a:lnTo>
                    <a:pt x="336058" y="108924"/>
                  </a:lnTo>
                  <a:lnTo>
                    <a:pt x="346721" y="136343"/>
                  </a:lnTo>
                  <a:lnTo>
                    <a:pt x="353566" y="192247"/>
                  </a:lnTo>
                  <a:lnTo>
                    <a:pt x="355252" y="2214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789637" y="178984"/>
            <a:ext cx="8401742" cy="748372"/>
            <a:chOff x="789637" y="178984"/>
            <a:chExt cx="8401742" cy="748372"/>
          </a:xfrm>
        </p:grpSpPr>
        <p:sp>
          <p:nvSpPr>
            <p:cNvPr id="2" name="Freeform 1"/>
            <p:cNvSpPr/>
            <p:nvPr/>
          </p:nvSpPr>
          <p:spPr>
            <a:xfrm>
              <a:off x="789637" y="211854"/>
              <a:ext cx="336913" cy="520926"/>
            </a:xfrm>
            <a:custGeom>
              <a:avLst/>
              <a:gdLst/>
              <a:ahLst/>
              <a:cxnLst/>
              <a:rect l="0" t="0" r="0" b="0"/>
              <a:pathLst>
                <a:path w="336913" h="520926">
                  <a:moveTo>
                    <a:pt x="0" y="125057"/>
                  </a:moveTo>
                  <a:lnTo>
                    <a:pt x="14572" y="82366"/>
                  </a:lnTo>
                  <a:lnTo>
                    <a:pt x="39403" y="46305"/>
                  </a:lnTo>
                  <a:lnTo>
                    <a:pt x="76413" y="16651"/>
                  </a:lnTo>
                  <a:lnTo>
                    <a:pt x="101032" y="2398"/>
                  </a:lnTo>
                  <a:lnTo>
                    <a:pt x="111808" y="0"/>
                  </a:lnTo>
                  <a:lnTo>
                    <a:pt x="121332" y="742"/>
                  </a:lnTo>
                  <a:lnTo>
                    <a:pt x="159017" y="18743"/>
                  </a:lnTo>
                  <a:lnTo>
                    <a:pt x="184247" y="43644"/>
                  </a:lnTo>
                  <a:lnTo>
                    <a:pt x="212562" y="97971"/>
                  </a:lnTo>
                  <a:lnTo>
                    <a:pt x="234474" y="155849"/>
                  </a:lnTo>
                  <a:lnTo>
                    <a:pt x="240638" y="210515"/>
                  </a:lnTo>
                  <a:lnTo>
                    <a:pt x="240536" y="268791"/>
                  </a:lnTo>
                  <a:lnTo>
                    <a:pt x="233733" y="325415"/>
                  </a:lnTo>
                  <a:lnTo>
                    <a:pt x="226454" y="375724"/>
                  </a:lnTo>
                  <a:lnTo>
                    <a:pt x="202017" y="430118"/>
                  </a:lnTo>
                  <a:lnTo>
                    <a:pt x="186979" y="458771"/>
                  </a:lnTo>
                  <a:lnTo>
                    <a:pt x="160936" y="489414"/>
                  </a:lnTo>
                  <a:lnTo>
                    <a:pt x="129053" y="510915"/>
                  </a:lnTo>
                  <a:lnTo>
                    <a:pt x="89970" y="520925"/>
                  </a:lnTo>
                  <a:lnTo>
                    <a:pt x="54344" y="518302"/>
                  </a:lnTo>
                  <a:lnTo>
                    <a:pt x="45588" y="513563"/>
                  </a:lnTo>
                  <a:lnTo>
                    <a:pt x="32739" y="498938"/>
                  </a:lnTo>
                  <a:lnTo>
                    <a:pt x="26249" y="477620"/>
                  </a:lnTo>
                  <a:lnTo>
                    <a:pt x="24534" y="453717"/>
                  </a:lnTo>
                  <a:lnTo>
                    <a:pt x="27672" y="431396"/>
                  </a:lnTo>
                  <a:lnTo>
                    <a:pt x="39205" y="412896"/>
                  </a:lnTo>
                  <a:lnTo>
                    <a:pt x="68548" y="389327"/>
                  </a:lnTo>
                  <a:lnTo>
                    <a:pt x="94806" y="377042"/>
                  </a:lnTo>
                  <a:lnTo>
                    <a:pt x="125974" y="371581"/>
                  </a:lnTo>
                  <a:lnTo>
                    <a:pt x="156204" y="375393"/>
                  </a:lnTo>
                  <a:lnTo>
                    <a:pt x="213739" y="396905"/>
                  </a:lnTo>
                  <a:lnTo>
                    <a:pt x="267558" y="430597"/>
                  </a:lnTo>
                  <a:lnTo>
                    <a:pt x="327010" y="457944"/>
                  </a:lnTo>
                  <a:lnTo>
                    <a:pt x="336912" y="461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10818" y="463253"/>
              <a:ext cx="147400" cy="236155"/>
            </a:xfrm>
            <a:custGeom>
              <a:avLst/>
              <a:gdLst/>
              <a:ahLst/>
              <a:cxnLst/>
              <a:rect l="0" t="0" r="0" b="0"/>
              <a:pathLst>
                <a:path w="147400" h="236155">
                  <a:moveTo>
                    <a:pt x="0" y="0"/>
                  </a:moveTo>
                  <a:lnTo>
                    <a:pt x="3120" y="48931"/>
                  </a:lnTo>
                  <a:lnTo>
                    <a:pt x="14654" y="108062"/>
                  </a:lnTo>
                  <a:lnTo>
                    <a:pt x="35434" y="164802"/>
                  </a:lnTo>
                  <a:lnTo>
                    <a:pt x="52016" y="217951"/>
                  </a:lnTo>
                  <a:lnTo>
                    <a:pt x="55735" y="229529"/>
                  </a:lnTo>
                  <a:lnTo>
                    <a:pt x="60553" y="234907"/>
                  </a:lnTo>
                  <a:lnTo>
                    <a:pt x="66105" y="236154"/>
                  </a:lnTo>
                  <a:lnTo>
                    <a:pt x="72146" y="234645"/>
                  </a:lnTo>
                  <a:lnTo>
                    <a:pt x="77343" y="230130"/>
                  </a:lnTo>
                  <a:lnTo>
                    <a:pt x="86238" y="215754"/>
                  </a:lnTo>
                  <a:lnTo>
                    <a:pt x="95413" y="161118"/>
                  </a:lnTo>
                  <a:lnTo>
                    <a:pt x="109899" y="112340"/>
                  </a:lnTo>
                  <a:lnTo>
                    <a:pt x="125867" y="5646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74031" y="547481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3" y="157100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52974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85301" y="294370"/>
              <a:ext cx="323554" cy="452669"/>
            </a:xfrm>
            <a:custGeom>
              <a:avLst/>
              <a:gdLst/>
              <a:ahLst/>
              <a:cxnLst/>
              <a:rect l="0" t="0" r="0" b="0"/>
              <a:pathLst>
                <a:path w="323554" h="452669">
                  <a:moveTo>
                    <a:pt x="99300" y="347868"/>
                  </a:moveTo>
                  <a:lnTo>
                    <a:pt x="105365" y="314246"/>
                  </a:lnTo>
                  <a:lnTo>
                    <a:pt x="97725" y="262544"/>
                  </a:lnTo>
                  <a:lnTo>
                    <a:pt x="84951" y="212861"/>
                  </a:lnTo>
                  <a:lnTo>
                    <a:pt x="79205" y="206390"/>
                  </a:lnTo>
                  <a:lnTo>
                    <a:pt x="71865" y="203247"/>
                  </a:lnTo>
                  <a:lnTo>
                    <a:pt x="63462" y="202321"/>
                  </a:lnTo>
                  <a:lnTo>
                    <a:pt x="55521" y="205213"/>
                  </a:lnTo>
                  <a:lnTo>
                    <a:pt x="40458" y="217785"/>
                  </a:lnTo>
                  <a:lnTo>
                    <a:pt x="24413" y="244594"/>
                  </a:lnTo>
                  <a:lnTo>
                    <a:pt x="8511" y="294669"/>
                  </a:lnTo>
                  <a:lnTo>
                    <a:pt x="0" y="341594"/>
                  </a:lnTo>
                  <a:lnTo>
                    <a:pt x="3299" y="399964"/>
                  </a:lnTo>
                  <a:lnTo>
                    <a:pt x="6330" y="426004"/>
                  </a:lnTo>
                  <a:lnTo>
                    <a:pt x="15476" y="445376"/>
                  </a:lnTo>
                  <a:lnTo>
                    <a:pt x="22360" y="450308"/>
                  </a:lnTo>
                  <a:lnTo>
                    <a:pt x="30459" y="452426"/>
                  </a:lnTo>
                  <a:lnTo>
                    <a:pt x="39368" y="452668"/>
                  </a:lnTo>
                  <a:lnTo>
                    <a:pt x="48817" y="446981"/>
                  </a:lnTo>
                  <a:lnTo>
                    <a:pt x="68674" y="425063"/>
                  </a:lnTo>
                  <a:lnTo>
                    <a:pt x="93207" y="372908"/>
                  </a:lnTo>
                  <a:lnTo>
                    <a:pt x="106198" y="324478"/>
                  </a:lnTo>
                  <a:lnTo>
                    <a:pt x="110554" y="300038"/>
                  </a:lnTo>
                  <a:lnTo>
                    <a:pt x="123821" y="270785"/>
                  </a:lnTo>
                  <a:lnTo>
                    <a:pt x="135544" y="212169"/>
                  </a:lnTo>
                  <a:lnTo>
                    <a:pt x="139675" y="162992"/>
                  </a:lnTo>
                  <a:lnTo>
                    <a:pt x="140898" y="103967"/>
                  </a:lnTo>
                  <a:lnTo>
                    <a:pt x="135672" y="47613"/>
                  </a:lnTo>
                  <a:lnTo>
                    <a:pt x="126714" y="5050"/>
                  </a:lnTo>
                  <a:lnTo>
                    <a:pt x="123425" y="0"/>
                  </a:lnTo>
                  <a:lnTo>
                    <a:pt x="120063" y="142"/>
                  </a:lnTo>
                  <a:lnTo>
                    <a:pt x="116651" y="3747"/>
                  </a:lnTo>
                  <a:lnTo>
                    <a:pt x="102770" y="45493"/>
                  </a:lnTo>
                  <a:lnTo>
                    <a:pt x="94609" y="95669"/>
                  </a:lnTo>
                  <a:lnTo>
                    <a:pt x="101146" y="155201"/>
                  </a:lnTo>
                  <a:lnTo>
                    <a:pt x="107256" y="213182"/>
                  </a:lnTo>
                  <a:lnTo>
                    <a:pt x="112185" y="271696"/>
                  </a:lnTo>
                  <a:lnTo>
                    <a:pt x="124332" y="332692"/>
                  </a:lnTo>
                  <a:lnTo>
                    <a:pt x="134532" y="367548"/>
                  </a:lnTo>
                  <a:lnTo>
                    <a:pt x="140336" y="376196"/>
                  </a:lnTo>
                  <a:lnTo>
                    <a:pt x="156142" y="388924"/>
                  </a:lnTo>
                  <a:lnTo>
                    <a:pt x="164101" y="390446"/>
                  </a:lnTo>
                  <a:lnTo>
                    <a:pt x="171746" y="389122"/>
                  </a:lnTo>
                  <a:lnTo>
                    <a:pt x="179183" y="385899"/>
                  </a:lnTo>
                  <a:lnTo>
                    <a:pt x="236338" y="334361"/>
                  </a:lnTo>
                  <a:lnTo>
                    <a:pt x="270215" y="308978"/>
                  </a:lnTo>
                  <a:lnTo>
                    <a:pt x="296950" y="293061"/>
                  </a:lnTo>
                  <a:lnTo>
                    <a:pt x="311147" y="279056"/>
                  </a:lnTo>
                  <a:lnTo>
                    <a:pt x="321356" y="261133"/>
                  </a:lnTo>
                  <a:lnTo>
                    <a:pt x="323553" y="238349"/>
                  </a:lnTo>
                  <a:lnTo>
                    <a:pt x="322501" y="225722"/>
                  </a:lnTo>
                  <a:lnTo>
                    <a:pt x="318291" y="216135"/>
                  </a:lnTo>
                  <a:lnTo>
                    <a:pt x="304254" y="202362"/>
                  </a:lnTo>
                  <a:lnTo>
                    <a:pt x="283197" y="198581"/>
                  </a:lnTo>
                  <a:lnTo>
                    <a:pt x="259411" y="201969"/>
                  </a:lnTo>
                  <a:lnTo>
                    <a:pt x="237141" y="211274"/>
                  </a:lnTo>
                  <a:lnTo>
                    <a:pt x="210461" y="235256"/>
                  </a:lnTo>
                  <a:lnTo>
                    <a:pt x="188891" y="274801"/>
                  </a:lnTo>
                  <a:lnTo>
                    <a:pt x="180842" y="295506"/>
                  </a:lnTo>
                  <a:lnTo>
                    <a:pt x="179604" y="316407"/>
                  </a:lnTo>
                  <a:lnTo>
                    <a:pt x="188342" y="364010"/>
                  </a:lnTo>
                  <a:lnTo>
                    <a:pt x="203541" y="393465"/>
                  </a:lnTo>
                  <a:lnTo>
                    <a:pt x="219329" y="406348"/>
                  </a:lnTo>
                  <a:lnTo>
                    <a:pt x="239213" y="414803"/>
                  </a:lnTo>
                  <a:lnTo>
                    <a:pt x="286987" y="420231"/>
                  </a:lnTo>
                  <a:lnTo>
                    <a:pt x="320398" y="421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76501" y="526424"/>
              <a:ext cx="184600" cy="171540"/>
            </a:xfrm>
            <a:custGeom>
              <a:avLst/>
              <a:gdLst/>
              <a:ahLst/>
              <a:cxnLst/>
              <a:rect l="0" t="0" r="0" b="0"/>
              <a:pathLst>
                <a:path w="184600" h="171540">
                  <a:moveTo>
                    <a:pt x="118711" y="0"/>
                  </a:moveTo>
                  <a:lnTo>
                    <a:pt x="85089" y="2340"/>
                  </a:lnTo>
                  <a:lnTo>
                    <a:pt x="49217" y="16811"/>
                  </a:lnTo>
                  <a:lnTo>
                    <a:pt x="30893" y="29309"/>
                  </a:lnTo>
                  <a:lnTo>
                    <a:pt x="18070" y="48901"/>
                  </a:lnTo>
                  <a:lnTo>
                    <a:pt x="305" y="94018"/>
                  </a:lnTo>
                  <a:lnTo>
                    <a:pt x="0" y="104793"/>
                  </a:lnTo>
                  <a:lnTo>
                    <a:pt x="5899" y="126123"/>
                  </a:lnTo>
                  <a:lnTo>
                    <a:pt x="19439" y="144182"/>
                  </a:lnTo>
                  <a:lnTo>
                    <a:pt x="37156" y="158838"/>
                  </a:lnTo>
                  <a:lnTo>
                    <a:pt x="56728" y="169251"/>
                  </a:lnTo>
                  <a:lnTo>
                    <a:pt x="83364" y="171539"/>
                  </a:lnTo>
                  <a:lnTo>
                    <a:pt x="98656" y="170511"/>
                  </a:lnTo>
                  <a:lnTo>
                    <a:pt x="125005" y="160011"/>
                  </a:lnTo>
                  <a:lnTo>
                    <a:pt x="164928" y="130263"/>
                  </a:lnTo>
                  <a:lnTo>
                    <a:pt x="177466" y="109758"/>
                  </a:lnTo>
                  <a:lnTo>
                    <a:pt x="184599" y="86216"/>
                  </a:lnTo>
                  <a:lnTo>
                    <a:pt x="183869" y="64055"/>
                  </a:lnTo>
                  <a:lnTo>
                    <a:pt x="173407" y="45627"/>
                  </a:lnTo>
                  <a:lnTo>
                    <a:pt x="12924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51230" y="189512"/>
              <a:ext cx="38822" cy="568540"/>
            </a:xfrm>
            <a:custGeom>
              <a:avLst/>
              <a:gdLst/>
              <a:ahLst/>
              <a:cxnLst/>
              <a:rect l="0" t="0" r="0" b="0"/>
              <a:pathLst>
                <a:path w="38822" h="568540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7516" y="143637"/>
                  </a:lnTo>
                  <a:lnTo>
                    <a:pt x="16184" y="205136"/>
                  </a:lnTo>
                  <a:lnTo>
                    <a:pt x="17296" y="262902"/>
                  </a:lnTo>
                  <a:lnTo>
                    <a:pt x="17625" y="315113"/>
                  </a:lnTo>
                  <a:lnTo>
                    <a:pt x="17737" y="374677"/>
                  </a:lnTo>
                  <a:lnTo>
                    <a:pt x="17759" y="431503"/>
                  </a:lnTo>
                  <a:lnTo>
                    <a:pt x="26169" y="494601"/>
                  </a:lnTo>
                  <a:lnTo>
                    <a:pt x="35975" y="541889"/>
                  </a:lnTo>
                  <a:lnTo>
                    <a:pt x="38821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90010" y="404545"/>
              <a:ext cx="294799" cy="48181"/>
            </a:xfrm>
            <a:custGeom>
              <a:avLst/>
              <a:gdLst/>
              <a:ahLst/>
              <a:cxnLst/>
              <a:rect l="0" t="0" r="0" b="0"/>
              <a:pathLst>
                <a:path w="294799" h="48181">
                  <a:moveTo>
                    <a:pt x="294798" y="6066"/>
                  </a:moveTo>
                  <a:lnTo>
                    <a:pt x="261176" y="0"/>
                  </a:lnTo>
                  <a:lnTo>
                    <a:pt x="206355" y="7641"/>
                  </a:lnTo>
                  <a:lnTo>
                    <a:pt x="156678" y="17061"/>
                  </a:lnTo>
                  <a:lnTo>
                    <a:pt x="104915" y="27261"/>
                  </a:lnTo>
                  <a:lnTo>
                    <a:pt x="55652" y="37692"/>
                  </a:lnTo>
                  <a:lnTo>
                    <a:pt x="0" y="48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98119" y="541194"/>
              <a:ext cx="218317" cy="216858"/>
            </a:xfrm>
            <a:custGeom>
              <a:avLst/>
              <a:gdLst/>
              <a:ahLst/>
              <a:cxnLst/>
              <a:rect l="0" t="0" r="0" b="0"/>
              <a:pathLst>
                <a:path w="218317" h="216858">
                  <a:moveTo>
                    <a:pt x="165673" y="111572"/>
                  </a:moveTo>
                  <a:lnTo>
                    <a:pt x="163334" y="73054"/>
                  </a:lnTo>
                  <a:lnTo>
                    <a:pt x="148863" y="46997"/>
                  </a:lnTo>
                  <a:lnTo>
                    <a:pt x="119892" y="17232"/>
                  </a:lnTo>
                  <a:lnTo>
                    <a:pt x="110586" y="10074"/>
                  </a:lnTo>
                  <a:lnTo>
                    <a:pt x="87768" y="2121"/>
                  </a:lnTo>
                  <a:lnTo>
                    <a:pt x="75132" y="0"/>
                  </a:lnTo>
                  <a:lnTo>
                    <a:pt x="54853" y="3883"/>
                  </a:lnTo>
                  <a:lnTo>
                    <a:pt x="38041" y="14577"/>
                  </a:lnTo>
                  <a:lnTo>
                    <a:pt x="16592" y="40329"/>
                  </a:lnTo>
                  <a:lnTo>
                    <a:pt x="6608" y="60022"/>
                  </a:lnTo>
                  <a:lnTo>
                    <a:pt x="0" y="102017"/>
                  </a:lnTo>
                  <a:lnTo>
                    <a:pt x="3631" y="140327"/>
                  </a:lnTo>
                  <a:lnTo>
                    <a:pt x="12156" y="159837"/>
                  </a:lnTo>
                  <a:lnTo>
                    <a:pt x="17705" y="168315"/>
                  </a:lnTo>
                  <a:lnTo>
                    <a:pt x="33229" y="180855"/>
                  </a:lnTo>
                  <a:lnTo>
                    <a:pt x="42282" y="185837"/>
                  </a:lnTo>
                  <a:lnTo>
                    <a:pt x="51827" y="186818"/>
                  </a:lnTo>
                  <a:lnTo>
                    <a:pt x="71791" y="181670"/>
                  </a:lnTo>
                  <a:lnTo>
                    <a:pt x="97172" y="165617"/>
                  </a:lnTo>
                  <a:lnTo>
                    <a:pt x="109102" y="149630"/>
                  </a:lnTo>
                  <a:lnTo>
                    <a:pt x="126293" y="110771"/>
                  </a:lnTo>
                  <a:lnTo>
                    <a:pt x="130061" y="107529"/>
                  </a:lnTo>
                  <a:lnTo>
                    <a:pt x="133743" y="108877"/>
                  </a:lnTo>
                  <a:lnTo>
                    <a:pt x="137368" y="113285"/>
                  </a:lnTo>
                  <a:lnTo>
                    <a:pt x="164223" y="174354"/>
                  </a:lnTo>
                  <a:lnTo>
                    <a:pt x="183831" y="200624"/>
                  </a:lnTo>
                  <a:lnTo>
                    <a:pt x="197530" y="209643"/>
                  </a:lnTo>
                  <a:lnTo>
                    <a:pt x="218316" y="216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9024" y="526080"/>
              <a:ext cx="108168" cy="401276"/>
            </a:xfrm>
            <a:custGeom>
              <a:avLst/>
              <a:gdLst/>
              <a:ahLst/>
              <a:cxnLst/>
              <a:rect l="0" t="0" r="0" b="0"/>
              <a:pathLst>
                <a:path w="108168" h="401276">
                  <a:moveTo>
                    <a:pt x="10053" y="126686"/>
                  </a:moveTo>
                  <a:lnTo>
                    <a:pt x="1720" y="164164"/>
                  </a:lnTo>
                  <a:lnTo>
                    <a:pt x="5548" y="221177"/>
                  </a:lnTo>
                  <a:lnTo>
                    <a:pt x="8718" y="271537"/>
                  </a:lnTo>
                  <a:lnTo>
                    <a:pt x="17025" y="332550"/>
                  </a:lnTo>
                  <a:lnTo>
                    <a:pt x="22999" y="386543"/>
                  </a:lnTo>
                  <a:lnTo>
                    <a:pt x="25703" y="398190"/>
                  </a:lnTo>
                  <a:lnTo>
                    <a:pt x="27505" y="401275"/>
                  </a:lnTo>
                  <a:lnTo>
                    <a:pt x="28707" y="398653"/>
                  </a:lnTo>
                  <a:lnTo>
                    <a:pt x="29624" y="342222"/>
                  </a:lnTo>
                  <a:lnTo>
                    <a:pt x="22715" y="286765"/>
                  </a:lnTo>
                  <a:lnTo>
                    <a:pt x="15414" y="226027"/>
                  </a:lnTo>
                  <a:lnTo>
                    <a:pt x="9943" y="165763"/>
                  </a:lnTo>
                  <a:lnTo>
                    <a:pt x="1929" y="114518"/>
                  </a:lnTo>
                  <a:lnTo>
                    <a:pt x="0" y="59682"/>
                  </a:lnTo>
                  <a:lnTo>
                    <a:pt x="5255" y="23385"/>
                  </a:lnTo>
                  <a:lnTo>
                    <a:pt x="10364" y="14535"/>
                  </a:lnTo>
                  <a:lnTo>
                    <a:pt x="25399" y="1582"/>
                  </a:lnTo>
                  <a:lnTo>
                    <a:pt x="33152" y="0"/>
                  </a:lnTo>
                  <a:lnTo>
                    <a:pt x="40660" y="1284"/>
                  </a:lnTo>
                  <a:lnTo>
                    <a:pt x="55242" y="8951"/>
                  </a:lnTo>
                  <a:lnTo>
                    <a:pt x="69522" y="20157"/>
                  </a:lnTo>
                  <a:lnTo>
                    <a:pt x="96583" y="62056"/>
                  </a:lnTo>
                  <a:lnTo>
                    <a:pt x="106223" y="83924"/>
                  </a:lnTo>
                  <a:lnTo>
                    <a:pt x="108167" y="108461"/>
                  </a:lnTo>
                  <a:lnTo>
                    <a:pt x="107048" y="121555"/>
                  </a:lnTo>
                  <a:lnTo>
                    <a:pt x="102793" y="131454"/>
                  </a:lnTo>
                  <a:lnTo>
                    <a:pt x="88706" y="145573"/>
                  </a:lnTo>
                  <a:lnTo>
                    <a:pt x="41639" y="168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16476" y="527354"/>
              <a:ext cx="136280" cy="199113"/>
            </a:xfrm>
            <a:custGeom>
              <a:avLst/>
              <a:gdLst/>
              <a:ahLst/>
              <a:cxnLst/>
              <a:rect l="0" t="0" r="0" b="0"/>
              <a:pathLst>
                <a:path w="136280" h="199113">
                  <a:moveTo>
                    <a:pt x="0" y="83298"/>
                  </a:moveTo>
                  <a:lnTo>
                    <a:pt x="54145" y="71846"/>
                  </a:lnTo>
                  <a:lnTo>
                    <a:pt x="109092" y="58549"/>
                  </a:lnTo>
                  <a:lnTo>
                    <a:pt x="119521" y="52761"/>
                  </a:lnTo>
                  <a:lnTo>
                    <a:pt x="134229" y="36971"/>
                  </a:lnTo>
                  <a:lnTo>
                    <a:pt x="136279" y="27847"/>
                  </a:lnTo>
                  <a:lnTo>
                    <a:pt x="132319" y="8350"/>
                  </a:lnTo>
                  <a:lnTo>
                    <a:pt x="124477" y="2917"/>
                  </a:lnTo>
                  <a:lnTo>
                    <a:pt x="100167" y="0"/>
                  </a:lnTo>
                  <a:lnTo>
                    <a:pt x="76105" y="8842"/>
                  </a:lnTo>
                  <a:lnTo>
                    <a:pt x="37650" y="37525"/>
                  </a:lnTo>
                  <a:lnTo>
                    <a:pt x="28432" y="57886"/>
                  </a:lnTo>
                  <a:lnTo>
                    <a:pt x="25505" y="82532"/>
                  </a:lnTo>
                  <a:lnTo>
                    <a:pt x="36143" y="144751"/>
                  </a:lnTo>
                  <a:lnTo>
                    <a:pt x="48819" y="163643"/>
                  </a:lnTo>
                  <a:lnTo>
                    <a:pt x="67321" y="178669"/>
                  </a:lnTo>
                  <a:lnTo>
                    <a:pt x="126342" y="199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45419" y="484310"/>
              <a:ext cx="160832" cy="200043"/>
            </a:xfrm>
            <a:custGeom>
              <a:avLst/>
              <a:gdLst/>
              <a:ahLst/>
              <a:cxnLst/>
              <a:rect l="0" t="0" r="0" b="0"/>
              <a:pathLst>
                <a:path w="160832" h="200043">
                  <a:moveTo>
                    <a:pt x="65855" y="0"/>
                  </a:moveTo>
                  <a:lnTo>
                    <a:pt x="21893" y="14655"/>
                  </a:lnTo>
                  <a:lnTo>
                    <a:pt x="8102" y="27570"/>
                  </a:lnTo>
                  <a:lnTo>
                    <a:pt x="2786" y="35928"/>
                  </a:lnTo>
                  <a:lnTo>
                    <a:pt x="0" y="57692"/>
                  </a:lnTo>
                  <a:lnTo>
                    <a:pt x="895" y="70047"/>
                  </a:lnTo>
                  <a:lnTo>
                    <a:pt x="7340" y="78284"/>
                  </a:lnTo>
                  <a:lnTo>
                    <a:pt x="30100" y="87435"/>
                  </a:lnTo>
                  <a:lnTo>
                    <a:pt x="83966" y="101716"/>
                  </a:lnTo>
                  <a:lnTo>
                    <a:pt x="123344" y="113457"/>
                  </a:lnTo>
                  <a:lnTo>
                    <a:pt x="142488" y="124905"/>
                  </a:lnTo>
                  <a:lnTo>
                    <a:pt x="155677" y="140911"/>
                  </a:lnTo>
                  <a:lnTo>
                    <a:pt x="160831" y="150093"/>
                  </a:lnTo>
                  <a:lnTo>
                    <a:pt x="160758" y="158554"/>
                  </a:lnTo>
                  <a:lnTo>
                    <a:pt x="157199" y="166534"/>
                  </a:lnTo>
                  <a:lnTo>
                    <a:pt x="143887" y="180470"/>
                  </a:lnTo>
                  <a:lnTo>
                    <a:pt x="126273" y="190563"/>
                  </a:lnTo>
                  <a:lnTo>
                    <a:pt x="91036" y="197233"/>
                  </a:lnTo>
                  <a:lnTo>
                    <a:pt x="29599" y="194458"/>
                  </a:lnTo>
                  <a:lnTo>
                    <a:pt x="268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28836" y="415772"/>
              <a:ext cx="208906" cy="245487"/>
            </a:xfrm>
            <a:custGeom>
              <a:avLst/>
              <a:gdLst/>
              <a:ahLst/>
              <a:cxnLst/>
              <a:rect l="0" t="0" r="0" b="0"/>
              <a:pathLst>
                <a:path w="208906" h="245487">
                  <a:moveTo>
                    <a:pt x="145734" y="121181"/>
                  </a:moveTo>
                  <a:lnTo>
                    <a:pt x="151323" y="104413"/>
                  </a:lnTo>
                  <a:lnTo>
                    <a:pt x="150947" y="86822"/>
                  </a:lnTo>
                  <a:lnTo>
                    <a:pt x="136845" y="30522"/>
                  </a:lnTo>
                  <a:lnTo>
                    <a:pt x="125795" y="12258"/>
                  </a:lnTo>
                  <a:lnTo>
                    <a:pt x="117234" y="6451"/>
                  </a:lnTo>
                  <a:lnTo>
                    <a:pt x="95242" y="0"/>
                  </a:lnTo>
                  <a:lnTo>
                    <a:pt x="85167" y="619"/>
                  </a:lnTo>
                  <a:lnTo>
                    <a:pt x="67732" y="7547"/>
                  </a:lnTo>
                  <a:lnTo>
                    <a:pt x="44763" y="30190"/>
                  </a:lnTo>
                  <a:lnTo>
                    <a:pt x="17303" y="91016"/>
                  </a:lnTo>
                  <a:lnTo>
                    <a:pt x="6765" y="119472"/>
                  </a:lnTo>
                  <a:lnTo>
                    <a:pt x="0" y="182281"/>
                  </a:lnTo>
                  <a:lnTo>
                    <a:pt x="1948" y="222733"/>
                  </a:lnTo>
                  <a:lnTo>
                    <a:pt x="4253" y="234506"/>
                  </a:lnTo>
                  <a:lnTo>
                    <a:pt x="10469" y="241184"/>
                  </a:lnTo>
                  <a:lnTo>
                    <a:pt x="19292" y="244467"/>
                  </a:lnTo>
                  <a:lnTo>
                    <a:pt x="29854" y="245486"/>
                  </a:lnTo>
                  <a:lnTo>
                    <a:pt x="38065" y="242655"/>
                  </a:lnTo>
                  <a:lnTo>
                    <a:pt x="50308" y="230152"/>
                  </a:lnTo>
                  <a:lnTo>
                    <a:pt x="75177" y="173223"/>
                  </a:lnTo>
                  <a:lnTo>
                    <a:pt x="93043" y="117982"/>
                  </a:lnTo>
                  <a:lnTo>
                    <a:pt x="96568" y="105010"/>
                  </a:lnTo>
                  <a:lnTo>
                    <a:pt x="100089" y="102212"/>
                  </a:lnTo>
                  <a:lnTo>
                    <a:pt x="103605" y="106195"/>
                  </a:lnTo>
                  <a:lnTo>
                    <a:pt x="127795" y="163828"/>
                  </a:lnTo>
                  <a:lnTo>
                    <a:pt x="153368" y="205514"/>
                  </a:lnTo>
                  <a:lnTo>
                    <a:pt x="170184" y="220274"/>
                  </a:lnTo>
                  <a:lnTo>
                    <a:pt x="193142" y="232040"/>
                  </a:lnTo>
                  <a:lnTo>
                    <a:pt x="208905" y="236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27212" y="484753"/>
              <a:ext cx="210571" cy="201571"/>
            </a:xfrm>
            <a:custGeom>
              <a:avLst/>
              <a:gdLst/>
              <a:ahLst/>
              <a:cxnLst/>
              <a:rect l="0" t="0" r="0" b="0"/>
              <a:pathLst>
                <a:path w="210571" h="201571">
                  <a:moveTo>
                    <a:pt x="0" y="31143"/>
                  </a:moveTo>
                  <a:lnTo>
                    <a:pt x="5589" y="89760"/>
                  </a:lnTo>
                  <a:lnTo>
                    <a:pt x="17958" y="142764"/>
                  </a:lnTo>
                  <a:lnTo>
                    <a:pt x="35150" y="199047"/>
                  </a:lnTo>
                  <a:lnTo>
                    <a:pt x="37471" y="201570"/>
                  </a:lnTo>
                  <a:lnTo>
                    <a:pt x="39019" y="198574"/>
                  </a:lnTo>
                  <a:lnTo>
                    <a:pt x="39569" y="182765"/>
                  </a:lnTo>
                  <a:lnTo>
                    <a:pt x="32868" y="121097"/>
                  </a:lnTo>
                  <a:lnTo>
                    <a:pt x="40245" y="65983"/>
                  </a:lnTo>
                  <a:lnTo>
                    <a:pt x="50789" y="26388"/>
                  </a:lnTo>
                  <a:lnTo>
                    <a:pt x="61957" y="7193"/>
                  </a:lnTo>
                  <a:lnTo>
                    <a:pt x="71721" y="2308"/>
                  </a:lnTo>
                  <a:lnTo>
                    <a:pt x="98167" y="0"/>
                  </a:lnTo>
                  <a:lnTo>
                    <a:pt x="109898" y="3362"/>
                  </a:lnTo>
                  <a:lnTo>
                    <a:pt x="138757" y="24861"/>
                  </a:lnTo>
                  <a:lnTo>
                    <a:pt x="176238" y="66687"/>
                  </a:lnTo>
                  <a:lnTo>
                    <a:pt x="200929" y="114073"/>
                  </a:lnTo>
                  <a:lnTo>
                    <a:pt x="209301" y="169937"/>
                  </a:lnTo>
                  <a:lnTo>
                    <a:pt x="210570" y="189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76767" y="277330"/>
              <a:ext cx="171586" cy="426616"/>
            </a:xfrm>
            <a:custGeom>
              <a:avLst/>
              <a:gdLst/>
              <a:ahLst/>
              <a:cxnLst/>
              <a:rect l="0" t="0" r="0" b="0"/>
              <a:pathLst>
                <a:path w="171586" h="426616">
                  <a:moveTo>
                    <a:pt x="129471" y="301737"/>
                  </a:moveTo>
                  <a:lnTo>
                    <a:pt x="126352" y="259045"/>
                  </a:lnTo>
                  <a:lnTo>
                    <a:pt x="119896" y="239479"/>
                  </a:lnTo>
                  <a:lnTo>
                    <a:pt x="109228" y="222984"/>
                  </a:lnTo>
                  <a:lnTo>
                    <a:pt x="100768" y="217649"/>
                  </a:lnTo>
                  <a:lnTo>
                    <a:pt x="78889" y="211722"/>
                  </a:lnTo>
                  <a:lnTo>
                    <a:pt x="56688" y="215327"/>
                  </a:lnTo>
                  <a:lnTo>
                    <a:pt x="45854" y="219564"/>
                  </a:lnTo>
                  <a:lnTo>
                    <a:pt x="30697" y="233630"/>
                  </a:lnTo>
                  <a:lnTo>
                    <a:pt x="11434" y="271256"/>
                  </a:lnTo>
                  <a:lnTo>
                    <a:pt x="0" y="307653"/>
                  </a:lnTo>
                  <a:lnTo>
                    <a:pt x="382" y="348074"/>
                  </a:lnTo>
                  <a:lnTo>
                    <a:pt x="12162" y="395248"/>
                  </a:lnTo>
                  <a:lnTo>
                    <a:pt x="23131" y="416997"/>
                  </a:lnTo>
                  <a:lnTo>
                    <a:pt x="30502" y="423030"/>
                  </a:lnTo>
                  <a:lnTo>
                    <a:pt x="38925" y="425883"/>
                  </a:lnTo>
                  <a:lnTo>
                    <a:pt x="48050" y="426615"/>
                  </a:lnTo>
                  <a:lnTo>
                    <a:pt x="67548" y="421189"/>
                  </a:lnTo>
                  <a:lnTo>
                    <a:pt x="86742" y="409809"/>
                  </a:lnTo>
                  <a:lnTo>
                    <a:pt x="103071" y="393053"/>
                  </a:lnTo>
                  <a:lnTo>
                    <a:pt x="124213" y="339228"/>
                  </a:lnTo>
                  <a:lnTo>
                    <a:pt x="136535" y="283016"/>
                  </a:lnTo>
                  <a:lnTo>
                    <a:pt x="138973" y="231849"/>
                  </a:lnTo>
                  <a:lnTo>
                    <a:pt x="139695" y="180814"/>
                  </a:lnTo>
                  <a:lnTo>
                    <a:pt x="139909" y="124358"/>
                  </a:lnTo>
                  <a:lnTo>
                    <a:pt x="136853" y="73705"/>
                  </a:lnTo>
                  <a:lnTo>
                    <a:pt x="125340" y="14668"/>
                  </a:lnTo>
                  <a:lnTo>
                    <a:pt x="119698" y="6243"/>
                  </a:lnTo>
                  <a:lnTo>
                    <a:pt x="112427" y="1795"/>
                  </a:lnTo>
                  <a:lnTo>
                    <a:pt x="104071" y="0"/>
                  </a:lnTo>
                  <a:lnTo>
                    <a:pt x="98499" y="4653"/>
                  </a:lnTo>
                  <a:lnTo>
                    <a:pt x="92309" y="25420"/>
                  </a:lnTo>
                  <a:lnTo>
                    <a:pt x="94414" y="75586"/>
                  </a:lnTo>
                  <a:lnTo>
                    <a:pt x="102446" y="134903"/>
                  </a:lnTo>
                  <a:lnTo>
                    <a:pt x="112235" y="196933"/>
                  </a:lnTo>
                  <a:lnTo>
                    <a:pt x="126023" y="259068"/>
                  </a:lnTo>
                  <a:lnTo>
                    <a:pt x="137678" y="312881"/>
                  </a:lnTo>
                  <a:lnTo>
                    <a:pt x="158865" y="364813"/>
                  </a:lnTo>
                  <a:lnTo>
                    <a:pt x="171585" y="385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05589" y="466403"/>
              <a:ext cx="242889" cy="217950"/>
            </a:xfrm>
            <a:custGeom>
              <a:avLst/>
              <a:gdLst/>
              <a:ahLst/>
              <a:cxnLst/>
              <a:rect l="0" t="0" r="0" b="0"/>
              <a:pathLst>
                <a:path w="242889" h="217950">
                  <a:moveTo>
                    <a:pt x="148131" y="70550"/>
                  </a:moveTo>
                  <a:lnTo>
                    <a:pt x="111044" y="19015"/>
                  </a:lnTo>
                  <a:lnTo>
                    <a:pt x="93044" y="7481"/>
                  </a:lnTo>
                  <a:lnTo>
                    <a:pt x="57590" y="0"/>
                  </a:lnTo>
                  <a:lnTo>
                    <a:pt x="37311" y="4489"/>
                  </a:lnTo>
                  <a:lnTo>
                    <a:pt x="20499" y="15453"/>
                  </a:lnTo>
                  <a:lnTo>
                    <a:pt x="5228" y="32025"/>
                  </a:lnTo>
                  <a:lnTo>
                    <a:pt x="0" y="57327"/>
                  </a:lnTo>
                  <a:lnTo>
                    <a:pt x="587" y="115641"/>
                  </a:lnTo>
                  <a:lnTo>
                    <a:pt x="11868" y="158130"/>
                  </a:lnTo>
                  <a:lnTo>
                    <a:pt x="30028" y="189176"/>
                  </a:lnTo>
                  <a:lnTo>
                    <a:pt x="49627" y="202431"/>
                  </a:lnTo>
                  <a:lnTo>
                    <a:pt x="61405" y="207604"/>
                  </a:lnTo>
                  <a:lnTo>
                    <a:pt x="72766" y="208713"/>
                  </a:lnTo>
                  <a:lnTo>
                    <a:pt x="94748" y="203705"/>
                  </a:lnTo>
                  <a:lnTo>
                    <a:pt x="121265" y="187732"/>
                  </a:lnTo>
                  <a:lnTo>
                    <a:pt x="133461" y="171764"/>
                  </a:lnTo>
                  <a:lnTo>
                    <a:pt x="141611" y="150629"/>
                  </a:lnTo>
                  <a:lnTo>
                    <a:pt x="145233" y="121738"/>
                  </a:lnTo>
                  <a:lnTo>
                    <a:pt x="147369" y="117544"/>
                  </a:lnTo>
                  <a:lnTo>
                    <a:pt x="149963" y="120596"/>
                  </a:lnTo>
                  <a:lnTo>
                    <a:pt x="168120" y="156345"/>
                  </a:lnTo>
                  <a:lnTo>
                    <a:pt x="226137" y="203432"/>
                  </a:lnTo>
                  <a:lnTo>
                    <a:pt x="242888" y="217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59005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59081" y="221098"/>
              <a:ext cx="161688" cy="212030"/>
            </a:xfrm>
            <a:custGeom>
              <a:avLst/>
              <a:gdLst/>
              <a:ahLst/>
              <a:cxnLst/>
              <a:rect l="0" t="0" r="0" b="0"/>
              <a:pathLst>
                <a:path w="161688" h="212030">
                  <a:moveTo>
                    <a:pt x="136877" y="0"/>
                  </a:moveTo>
                  <a:lnTo>
                    <a:pt x="82732" y="3120"/>
                  </a:lnTo>
                  <a:lnTo>
                    <a:pt x="33375" y="14654"/>
                  </a:lnTo>
                  <a:lnTo>
                    <a:pt x="14447" y="27570"/>
                  </a:lnTo>
                  <a:lnTo>
                    <a:pt x="6124" y="35927"/>
                  </a:lnTo>
                  <a:lnTo>
                    <a:pt x="1746" y="46178"/>
                  </a:lnTo>
                  <a:lnTo>
                    <a:pt x="0" y="70047"/>
                  </a:lnTo>
                  <a:lnTo>
                    <a:pt x="6243" y="90013"/>
                  </a:lnTo>
                  <a:lnTo>
                    <a:pt x="11183" y="98613"/>
                  </a:lnTo>
                  <a:lnTo>
                    <a:pt x="26031" y="111289"/>
                  </a:lnTo>
                  <a:lnTo>
                    <a:pt x="69748" y="128958"/>
                  </a:lnTo>
                  <a:lnTo>
                    <a:pt x="122274" y="144883"/>
                  </a:lnTo>
                  <a:lnTo>
                    <a:pt x="145595" y="156419"/>
                  </a:lnTo>
                  <a:lnTo>
                    <a:pt x="153218" y="165111"/>
                  </a:lnTo>
                  <a:lnTo>
                    <a:pt x="161687" y="187246"/>
                  </a:lnTo>
                  <a:lnTo>
                    <a:pt x="160436" y="196191"/>
                  </a:lnTo>
                  <a:lnTo>
                    <a:pt x="156093" y="203323"/>
                  </a:lnTo>
                  <a:lnTo>
                    <a:pt x="149688" y="209248"/>
                  </a:lnTo>
                  <a:lnTo>
                    <a:pt x="141908" y="212029"/>
                  </a:lnTo>
                  <a:lnTo>
                    <a:pt x="88450" y="210993"/>
                  </a:lnTo>
                  <a:lnTo>
                    <a:pt x="39227" y="202248"/>
                  </a:lnTo>
                  <a:lnTo>
                    <a:pt x="2106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01202" y="178984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21330" y="156331"/>
                  </a:lnTo>
                  <a:lnTo>
                    <a:pt x="31667" y="206977"/>
                  </a:lnTo>
                  <a:lnTo>
                    <a:pt x="45639" y="266012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11772" y="252683"/>
              <a:ext cx="197898" cy="452727"/>
            </a:xfrm>
            <a:custGeom>
              <a:avLst/>
              <a:gdLst/>
              <a:ahLst/>
              <a:cxnLst/>
              <a:rect l="0" t="0" r="0" b="0"/>
              <a:pathLst>
                <a:path w="197898" h="452727">
                  <a:moveTo>
                    <a:pt x="0" y="0"/>
                  </a:moveTo>
                  <a:lnTo>
                    <a:pt x="55045" y="16789"/>
                  </a:lnTo>
                  <a:lnTo>
                    <a:pt x="106453" y="20214"/>
                  </a:lnTo>
                  <a:lnTo>
                    <a:pt x="144626" y="17688"/>
                  </a:lnTo>
                  <a:lnTo>
                    <a:pt x="178162" y="6411"/>
                  </a:lnTo>
                  <a:lnTo>
                    <a:pt x="188965" y="765"/>
                  </a:lnTo>
                  <a:lnTo>
                    <a:pt x="194997" y="510"/>
                  </a:lnTo>
                  <a:lnTo>
                    <a:pt x="197848" y="3850"/>
                  </a:lnTo>
                  <a:lnTo>
                    <a:pt x="197897" y="16919"/>
                  </a:lnTo>
                  <a:lnTo>
                    <a:pt x="180828" y="76601"/>
                  </a:lnTo>
                  <a:lnTo>
                    <a:pt x="160025" y="132591"/>
                  </a:lnTo>
                  <a:lnTo>
                    <a:pt x="144304" y="194907"/>
                  </a:lnTo>
                  <a:lnTo>
                    <a:pt x="133484" y="248693"/>
                  </a:lnTo>
                  <a:lnTo>
                    <a:pt x="122869" y="301675"/>
                  </a:lnTo>
                  <a:lnTo>
                    <a:pt x="109972" y="356338"/>
                  </a:lnTo>
                  <a:lnTo>
                    <a:pt x="100313" y="419308"/>
                  </a:lnTo>
                  <a:lnTo>
                    <a:pt x="84228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09497" y="455652"/>
              <a:ext cx="165571" cy="263050"/>
            </a:xfrm>
            <a:custGeom>
              <a:avLst/>
              <a:gdLst/>
              <a:ahLst/>
              <a:cxnLst/>
              <a:rect l="0" t="0" r="0" b="0"/>
              <a:pathLst>
                <a:path w="165571" h="263050">
                  <a:moveTo>
                    <a:pt x="165570" y="18130"/>
                  </a:moveTo>
                  <a:lnTo>
                    <a:pt x="148802" y="6951"/>
                  </a:lnTo>
                  <a:lnTo>
                    <a:pt x="116018" y="0"/>
                  </a:lnTo>
                  <a:lnTo>
                    <a:pt x="82258" y="3529"/>
                  </a:lnTo>
                  <a:lnTo>
                    <a:pt x="50028" y="17573"/>
                  </a:lnTo>
                  <a:lnTo>
                    <a:pt x="23841" y="42142"/>
                  </a:lnTo>
                  <a:lnTo>
                    <a:pt x="6853" y="77237"/>
                  </a:lnTo>
                  <a:lnTo>
                    <a:pt x="0" y="117271"/>
                  </a:lnTo>
                  <a:lnTo>
                    <a:pt x="7259" y="179956"/>
                  </a:lnTo>
                  <a:lnTo>
                    <a:pt x="23646" y="221926"/>
                  </a:lnTo>
                  <a:lnTo>
                    <a:pt x="36592" y="241677"/>
                  </a:lnTo>
                  <a:lnTo>
                    <a:pt x="53265" y="255135"/>
                  </a:lnTo>
                  <a:lnTo>
                    <a:pt x="62624" y="260361"/>
                  </a:lnTo>
                  <a:lnTo>
                    <a:pt x="88621" y="263049"/>
                  </a:lnTo>
                  <a:lnTo>
                    <a:pt x="126783" y="261104"/>
                  </a:lnTo>
                  <a:lnTo>
                    <a:pt x="155041" y="260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75067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20037" y="504266"/>
              <a:ext cx="218244" cy="191187"/>
            </a:xfrm>
            <a:custGeom>
              <a:avLst/>
              <a:gdLst/>
              <a:ahLst/>
              <a:cxnLst/>
              <a:rect l="0" t="0" r="0" b="0"/>
              <a:pathLst>
                <a:path w="218244" h="191187">
                  <a:moveTo>
                    <a:pt x="123486" y="64272"/>
                  </a:moveTo>
                  <a:lnTo>
                    <a:pt x="103243" y="20310"/>
                  </a:lnTo>
                  <a:lnTo>
                    <a:pt x="87583" y="6519"/>
                  </a:lnTo>
                  <a:lnTo>
                    <a:pt x="78494" y="1204"/>
                  </a:lnTo>
                  <a:lnTo>
                    <a:pt x="68925" y="0"/>
                  </a:lnTo>
                  <a:lnTo>
                    <a:pt x="48934" y="4901"/>
                  </a:lnTo>
                  <a:lnTo>
                    <a:pt x="31471" y="17998"/>
                  </a:lnTo>
                  <a:lnTo>
                    <a:pt x="17080" y="35517"/>
                  </a:lnTo>
                  <a:lnTo>
                    <a:pt x="6784" y="55002"/>
                  </a:lnTo>
                  <a:lnTo>
                    <a:pt x="0" y="96881"/>
                  </a:lnTo>
                  <a:lnTo>
                    <a:pt x="6114" y="146623"/>
                  </a:lnTo>
                  <a:lnTo>
                    <a:pt x="12049" y="168723"/>
                  </a:lnTo>
                  <a:lnTo>
                    <a:pt x="17609" y="177190"/>
                  </a:lnTo>
                  <a:lnTo>
                    <a:pt x="33146" y="189717"/>
                  </a:lnTo>
                  <a:lnTo>
                    <a:pt x="41033" y="191186"/>
                  </a:lnTo>
                  <a:lnTo>
                    <a:pt x="48630" y="189826"/>
                  </a:lnTo>
                  <a:lnTo>
                    <a:pt x="56034" y="186579"/>
                  </a:lnTo>
                  <a:lnTo>
                    <a:pt x="67381" y="173613"/>
                  </a:lnTo>
                  <a:lnTo>
                    <a:pt x="99930" y="116347"/>
                  </a:lnTo>
                  <a:lnTo>
                    <a:pt x="104272" y="106008"/>
                  </a:lnTo>
                  <a:lnTo>
                    <a:pt x="108338" y="102624"/>
                  </a:lnTo>
                  <a:lnTo>
                    <a:pt x="112218" y="103878"/>
                  </a:lnTo>
                  <a:lnTo>
                    <a:pt x="160133" y="160706"/>
                  </a:lnTo>
                  <a:lnTo>
                    <a:pt x="218243" y="190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32072" y="426079"/>
              <a:ext cx="164702" cy="229290"/>
            </a:xfrm>
            <a:custGeom>
              <a:avLst/>
              <a:gdLst/>
              <a:ahLst/>
              <a:cxnLst/>
              <a:rect l="0" t="0" r="0" b="0"/>
              <a:pathLst>
                <a:path w="164702" h="229290">
                  <a:moveTo>
                    <a:pt x="111493" y="5589"/>
                  </a:moveTo>
                  <a:lnTo>
                    <a:pt x="94725" y="0"/>
                  </a:lnTo>
                  <a:lnTo>
                    <a:pt x="77134" y="375"/>
                  </a:lnTo>
                  <a:lnTo>
                    <a:pt x="57618" y="5611"/>
                  </a:lnTo>
                  <a:lnTo>
                    <a:pt x="19612" y="28037"/>
                  </a:lnTo>
                  <a:lnTo>
                    <a:pt x="11635" y="34592"/>
                  </a:lnTo>
                  <a:lnTo>
                    <a:pt x="2770" y="54354"/>
                  </a:lnTo>
                  <a:lnTo>
                    <a:pt x="0" y="77565"/>
                  </a:lnTo>
                  <a:lnTo>
                    <a:pt x="2669" y="99580"/>
                  </a:lnTo>
                  <a:lnTo>
                    <a:pt x="8528" y="108024"/>
                  </a:lnTo>
                  <a:lnTo>
                    <a:pt x="27516" y="120526"/>
                  </a:lnTo>
                  <a:lnTo>
                    <a:pt x="83899" y="138083"/>
                  </a:lnTo>
                  <a:lnTo>
                    <a:pt x="142217" y="156383"/>
                  </a:lnTo>
                  <a:lnTo>
                    <a:pt x="157513" y="169705"/>
                  </a:lnTo>
                  <a:lnTo>
                    <a:pt x="163230" y="178170"/>
                  </a:lnTo>
                  <a:lnTo>
                    <a:pt x="164701" y="187324"/>
                  </a:lnTo>
                  <a:lnTo>
                    <a:pt x="160098" y="206853"/>
                  </a:lnTo>
                  <a:lnTo>
                    <a:pt x="147133" y="220992"/>
                  </a:lnTo>
                  <a:lnTo>
                    <a:pt x="138763" y="226400"/>
                  </a:lnTo>
                  <a:lnTo>
                    <a:pt x="113863" y="229289"/>
                  </a:lnTo>
                  <a:lnTo>
                    <a:pt x="55809" y="221612"/>
                  </a:lnTo>
                  <a:lnTo>
                    <a:pt x="27265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56022" y="410611"/>
              <a:ext cx="143997" cy="248606"/>
            </a:xfrm>
            <a:custGeom>
              <a:avLst/>
              <a:gdLst/>
              <a:ahLst/>
              <a:cxnLst/>
              <a:rect l="0" t="0" r="0" b="0"/>
              <a:pathLst>
                <a:path w="143997" h="248606">
                  <a:moveTo>
                    <a:pt x="77055" y="0"/>
                  </a:moveTo>
                  <a:lnTo>
                    <a:pt x="53009" y="9575"/>
                  </a:lnTo>
                  <a:lnTo>
                    <a:pt x="17462" y="39403"/>
                  </a:lnTo>
                  <a:lnTo>
                    <a:pt x="1946" y="65487"/>
                  </a:lnTo>
                  <a:lnTo>
                    <a:pt x="0" y="85257"/>
                  </a:lnTo>
                  <a:lnTo>
                    <a:pt x="1118" y="95443"/>
                  </a:lnTo>
                  <a:lnTo>
                    <a:pt x="11721" y="112999"/>
                  </a:lnTo>
                  <a:lnTo>
                    <a:pt x="29300" y="127431"/>
                  </a:lnTo>
                  <a:lnTo>
                    <a:pt x="92199" y="150127"/>
                  </a:lnTo>
                  <a:lnTo>
                    <a:pt x="127945" y="161205"/>
                  </a:lnTo>
                  <a:lnTo>
                    <a:pt x="135549" y="168302"/>
                  </a:lnTo>
                  <a:lnTo>
                    <a:pt x="143996" y="188664"/>
                  </a:lnTo>
                  <a:lnTo>
                    <a:pt x="143909" y="198306"/>
                  </a:lnTo>
                  <a:lnTo>
                    <a:pt x="137573" y="215258"/>
                  </a:lnTo>
                  <a:lnTo>
                    <a:pt x="120853" y="237955"/>
                  </a:lnTo>
                  <a:lnTo>
                    <a:pt x="98471" y="246138"/>
                  </a:lnTo>
                  <a:lnTo>
                    <a:pt x="72536" y="248605"/>
                  </a:lnTo>
                  <a:lnTo>
                    <a:pt x="3494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17306" y="439140"/>
              <a:ext cx="178985" cy="213627"/>
            </a:xfrm>
            <a:custGeom>
              <a:avLst/>
              <a:gdLst/>
              <a:ahLst/>
              <a:cxnLst/>
              <a:rect l="0" t="0" r="0" b="0"/>
              <a:pathLst>
                <a:path w="178985" h="213627">
                  <a:moveTo>
                    <a:pt x="0" y="118870"/>
                  </a:moveTo>
                  <a:lnTo>
                    <a:pt x="53874" y="90189"/>
                  </a:lnTo>
                  <a:lnTo>
                    <a:pt x="74246" y="78437"/>
                  </a:lnTo>
                  <a:lnTo>
                    <a:pt x="88760" y="62295"/>
                  </a:lnTo>
                  <a:lnTo>
                    <a:pt x="97940" y="42253"/>
                  </a:lnTo>
                  <a:lnTo>
                    <a:pt x="102020" y="17747"/>
                  </a:lnTo>
                  <a:lnTo>
                    <a:pt x="98429" y="9341"/>
                  </a:lnTo>
                  <a:lnTo>
                    <a:pt x="91355" y="3737"/>
                  </a:lnTo>
                  <a:lnTo>
                    <a:pt x="81960" y="0"/>
                  </a:lnTo>
                  <a:lnTo>
                    <a:pt x="73357" y="1019"/>
                  </a:lnTo>
                  <a:lnTo>
                    <a:pt x="57560" y="11510"/>
                  </a:lnTo>
                  <a:lnTo>
                    <a:pt x="29523" y="46840"/>
                  </a:lnTo>
                  <a:lnTo>
                    <a:pt x="16675" y="78420"/>
                  </a:lnTo>
                  <a:lnTo>
                    <a:pt x="13519" y="115724"/>
                  </a:lnTo>
                  <a:lnTo>
                    <a:pt x="20642" y="149523"/>
                  </a:lnTo>
                  <a:lnTo>
                    <a:pt x="31011" y="171098"/>
                  </a:lnTo>
                  <a:lnTo>
                    <a:pt x="55592" y="197386"/>
                  </a:lnTo>
                  <a:lnTo>
                    <a:pt x="78129" y="206408"/>
                  </a:lnTo>
                  <a:lnTo>
                    <a:pt x="136315" y="212201"/>
                  </a:lnTo>
                  <a:lnTo>
                    <a:pt x="178984" y="213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17476" y="263212"/>
              <a:ext cx="20929" cy="379027"/>
            </a:xfrm>
            <a:custGeom>
              <a:avLst/>
              <a:gdLst/>
              <a:ahLst/>
              <a:cxnLst/>
              <a:rect l="0" t="0" r="0" b="0"/>
              <a:pathLst>
                <a:path w="20929" h="379027">
                  <a:moveTo>
                    <a:pt x="10400" y="0"/>
                  </a:moveTo>
                  <a:lnTo>
                    <a:pt x="2066" y="37478"/>
                  </a:lnTo>
                  <a:lnTo>
                    <a:pt x="304" y="88901"/>
                  </a:lnTo>
                  <a:lnTo>
                    <a:pt x="0" y="146964"/>
                  </a:lnTo>
                  <a:lnTo>
                    <a:pt x="5498" y="199263"/>
                  </a:lnTo>
                  <a:lnTo>
                    <a:pt x="16667" y="252790"/>
                  </a:lnTo>
                  <a:lnTo>
                    <a:pt x="20086" y="314143"/>
                  </a:lnTo>
                  <a:lnTo>
                    <a:pt x="20678" y="351222"/>
                  </a:lnTo>
                  <a:lnTo>
                    <a:pt x="209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12062" y="412074"/>
              <a:ext cx="210571" cy="9066"/>
            </a:xfrm>
            <a:custGeom>
              <a:avLst/>
              <a:gdLst/>
              <a:ahLst/>
              <a:cxnLst/>
              <a:rect l="0" t="0" r="0" b="0"/>
              <a:pathLst>
                <a:path w="210571" h="9066">
                  <a:moveTo>
                    <a:pt x="210570" y="9065"/>
                  </a:moveTo>
                  <a:lnTo>
                    <a:pt x="151953" y="0"/>
                  </a:lnTo>
                  <a:lnTo>
                    <a:pt x="102675" y="6062"/>
                  </a:lnTo>
                  <a:lnTo>
                    <a:pt x="52259" y="8175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38574" y="263212"/>
              <a:ext cx="20930" cy="421141"/>
            </a:xfrm>
            <a:custGeom>
              <a:avLst/>
              <a:gdLst/>
              <a:ahLst/>
              <a:cxnLst/>
              <a:rect l="0" t="0" r="0" b="0"/>
              <a:pathLst>
                <a:path w="20930" h="421141">
                  <a:moveTo>
                    <a:pt x="10400" y="0"/>
                  </a:moveTo>
                  <a:lnTo>
                    <a:pt x="3165" y="28726"/>
                  </a:lnTo>
                  <a:lnTo>
                    <a:pt x="522" y="92112"/>
                  </a:lnTo>
                  <a:lnTo>
                    <a:pt x="0" y="150386"/>
                  </a:lnTo>
                  <a:lnTo>
                    <a:pt x="7133" y="206957"/>
                  </a:lnTo>
                  <a:lnTo>
                    <a:pt x="9754" y="269431"/>
                  </a:lnTo>
                  <a:lnTo>
                    <a:pt x="15861" y="331901"/>
                  </a:lnTo>
                  <a:lnTo>
                    <a:pt x="19928" y="390168"/>
                  </a:lnTo>
                  <a:lnTo>
                    <a:pt x="2092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54218" y="431668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611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30411" y="417958"/>
              <a:ext cx="181917" cy="234809"/>
            </a:xfrm>
            <a:custGeom>
              <a:avLst/>
              <a:gdLst/>
              <a:ahLst/>
              <a:cxnLst/>
              <a:rect l="0" t="0" r="0" b="0"/>
              <a:pathLst>
                <a:path w="181917" h="234809">
                  <a:moveTo>
                    <a:pt x="34377" y="118995"/>
                  </a:moveTo>
                  <a:lnTo>
                    <a:pt x="71854" y="110662"/>
                  </a:lnTo>
                  <a:lnTo>
                    <a:pt x="117689" y="103311"/>
                  </a:lnTo>
                  <a:lnTo>
                    <a:pt x="159367" y="82188"/>
                  </a:lnTo>
                  <a:lnTo>
                    <a:pt x="176106" y="69101"/>
                  </a:lnTo>
                  <a:lnTo>
                    <a:pt x="180335" y="61166"/>
                  </a:lnTo>
                  <a:lnTo>
                    <a:pt x="181916" y="42990"/>
                  </a:lnTo>
                  <a:lnTo>
                    <a:pt x="178359" y="34400"/>
                  </a:lnTo>
                  <a:lnTo>
                    <a:pt x="165049" y="18616"/>
                  </a:lnTo>
                  <a:lnTo>
                    <a:pt x="137825" y="2165"/>
                  </a:lnTo>
                  <a:lnTo>
                    <a:pt x="111549" y="0"/>
                  </a:lnTo>
                  <a:lnTo>
                    <a:pt x="81544" y="5277"/>
                  </a:lnTo>
                  <a:lnTo>
                    <a:pt x="30392" y="34141"/>
                  </a:lnTo>
                  <a:lnTo>
                    <a:pt x="13888" y="49697"/>
                  </a:lnTo>
                  <a:lnTo>
                    <a:pt x="2654" y="68308"/>
                  </a:lnTo>
                  <a:lnTo>
                    <a:pt x="0" y="94518"/>
                  </a:lnTo>
                  <a:lnTo>
                    <a:pt x="7829" y="147825"/>
                  </a:lnTo>
                  <a:lnTo>
                    <a:pt x="22870" y="175760"/>
                  </a:lnTo>
                  <a:lnTo>
                    <a:pt x="47735" y="198855"/>
                  </a:lnTo>
                  <a:lnTo>
                    <a:pt x="95983" y="219214"/>
                  </a:lnTo>
                  <a:lnTo>
                    <a:pt x="144335" y="231381"/>
                  </a:lnTo>
                  <a:lnTo>
                    <a:pt x="171247" y="234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80877" y="273740"/>
              <a:ext cx="20865" cy="400084"/>
            </a:xfrm>
            <a:custGeom>
              <a:avLst/>
              <a:gdLst/>
              <a:ahLst/>
              <a:cxnLst/>
              <a:rect l="0" t="0" r="0" b="0"/>
              <a:pathLst>
                <a:path w="20865" h="400084">
                  <a:moveTo>
                    <a:pt x="10335" y="0"/>
                  </a:moveTo>
                  <a:lnTo>
                    <a:pt x="2002" y="48931"/>
                  </a:lnTo>
                  <a:lnTo>
                    <a:pt x="457" y="103016"/>
                  </a:lnTo>
                  <a:lnTo>
                    <a:pt x="0" y="161545"/>
                  </a:lnTo>
                  <a:lnTo>
                    <a:pt x="5434" y="223243"/>
                  </a:lnTo>
                  <a:lnTo>
                    <a:pt x="14473" y="283085"/>
                  </a:lnTo>
                  <a:lnTo>
                    <a:pt x="18970" y="335911"/>
                  </a:lnTo>
                  <a:lnTo>
                    <a:pt x="20022" y="363374"/>
                  </a:lnTo>
                  <a:lnTo>
                    <a:pt x="2086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01700" y="400082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0"/>
                  </a:moveTo>
                  <a:lnTo>
                    <a:pt x="248062" y="3120"/>
                  </a:lnTo>
                  <a:lnTo>
                    <a:pt x="195551" y="11453"/>
                  </a:lnTo>
                  <a:lnTo>
                    <a:pt x="141779" y="18212"/>
                  </a:lnTo>
                  <a:lnTo>
                    <a:pt x="89971" y="23334"/>
                  </a:lnTo>
                  <a:lnTo>
                    <a:pt x="39526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99600" y="471672"/>
              <a:ext cx="270639" cy="192049"/>
            </a:xfrm>
            <a:custGeom>
              <a:avLst/>
              <a:gdLst/>
              <a:ahLst/>
              <a:cxnLst/>
              <a:rect l="0" t="0" r="0" b="0"/>
              <a:pathLst>
                <a:path w="270639" h="192049">
                  <a:moveTo>
                    <a:pt x="165354" y="75809"/>
                  </a:moveTo>
                  <a:lnTo>
                    <a:pt x="115855" y="16216"/>
                  </a:lnTo>
                  <a:lnTo>
                    <a:pt x="83877" y="700"/>
                  </a:lnTo>
                  <a:lnTo>
                    <a:pt x="72431" y="0"/>
                  </a:lnTo>
                  <a:lnTo>
                    <a:pt x="50355" y="5462"/>
                  </a:lnTo>
                  <a:lnTo>
                    <a:pt x="23785" y="21690"/>
                  </a:lnTo>
                  <a:lnTo>
                    <a:pt x="11578" y="40838"/>
                  </a:lnTo>
                  <a:lnTo>
                    <a:pt x="3422" y="64946"/>
                  </a:lnTo>
                  <a:lnTo>
                    <a:pt x="0" y="104826"/>
                  </a:lnTo>
                  <a:lnTo>
                    <a:pt x="7045" y="143938"/>
                  </a:lnTo>
                  <a:lnTo>
                    <a:pt x="17395" y="163021"/>
                  </a:lnTo>
                  <a:lnTo>
                    <a:pt x="41965" y="186918"/>
                  </a:lnTo>
                  <a:lnTo>
                    <a:pt x="52679" y="190826"/>
                  </a:lnTo>
                  <a:lnTo>
                    <a:pt x="77061" y="192048"/>
                  </a:lnTo>
                  <a:lnTo>
                    <a:pt x="103495" y="182453"/>
                  </a:lnTo>
                  <a:lnTo>
                    <a:pt x="127332" y="166491"/>
                  </a:lnTo>
                  <a:lnTo>
                    <a:pt x="141826" y="147698"/>
                  </a:lnTo>
                  <a:lnTo>
                    <a:pt x="153426" y="107990"/>
                  </a:lnTo>
                  <a:lnTo>
                    <a:pt x="156232" y="110131"/>
                  </a:lnTo>
                  <a:lnTo>
                    <a:pt x="174730" y="141601"/>
                  </a:lnTo>
                  <a:lnTo>
                    <a:pt x="190578" y="154963"/>
                  </a:lnTo>
                  <a:lnTo>
                    <a:pt x="229347" y="173073"/>
                  </a:lnTo>
                  <a:lnTo>
                    <a:pt x="270638" y="181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80767" y="451829"/>
              <a:ext cx="118944" cy="414261"/>
            </a:xfrm>
            <a:custGeom>
              <a:avLst/>
              <a:gdLst/>
              <a:ahLst/>
              <a:cxnLst/>
              <a:rect l="0" t="0" r="0" b="0"/>
              <a:pathLst>
                <a:path w="118944" h="414261">
                  <a:moveTo>
                    <a:pt x="0" y="148295"/>
                  </a:moveTo>
                  <a:lnTo>
                    <a:pt x="9065" y="206912"/>
                  </a:lnTo>
                  <a:lnTo>
                    <a:pt x="21788" y="269748"/>
                  </a:lnTo>
                  <a:lnTo>
                    <a:pt x="28682" y="318422"/>
                  </a:lnTo>
                  <a:lnTo>
                    <a:pt x="36601" y="376092"/>
                  </a:lnTo>
                  <a:lnTo>
                    <a:pt x="47091" y="414260"/>
                  </a:lnTo>
                  <a:lnTo>
                    <a:pt x="45105" y="409221"/>
                  </a:lnTo>
                  <a:lnTo>
                    <a:pt x="34299" y="359410"/>
                  </a:lnTo>
                  <a:lnTo>
                    <a:pt x="25500" y="303264"/>
                  </a:lnTo>
                  <a:lnTo>
                    <a:pt x="21204" y="244515"/>
                  </a:lnTo>
                  <a:lnTo>
                    <a:pt x="14211" y="195262"/>
                  </a:lnTo>
                  <a:lnTo>
                    <a:pt x="11620" y="144144"/>
                  </a:lnTo>
                  <a:lnTo>
                    <a:pt x="10852" y="91953"/>
                  </a:lnTo>
                  <a:lnTo>
                    <a:pt x="12964" y="42954"/>
                  </a:lnTo>
                  <a:lnTo>
                    <a:pt x="21749" y="21148"/>
                  </a:lnTo>
                  <a:lnTo>
                    <a:pt x="36573" y="6777"/>
                  </a:lnTo>
                  <a:lnTo>
                    <a:pt x="45439" y="1307"/>
                  </a:lnTo>
                  <a:lnTo>
                    <a:pt x="54859" y="0"/>
                  </a:lnTo>
                  <a:lnTo>
                    <a:pt x="74685" y="4787"/>
                  </a:lnTo>
                  <a:lnTo>
                    <a:pt x="92075" y="20953"/>
                  </a:lnTo>
                  <a:lnTo>
                    <a:pt x="116713" y="63869"/>
                  </a:lnTo>
                  <a:lnTo>
                    <a:pt x="118943" y="85036"/>
                  </a:lnTo>
                  <a:lnTo>
                    <a:pt x="114865" y="104972"/>
                  </a:lnTo>
                  <a:lnTo>
                    <a:pt x="105253" y="121631"/>
                  </a:lnTo>
                  <a:lnTo>
                    <a:pt x="97075" y="127010"/>
                  </a:lnTo>
                  <a:lnTo>
                    <a:pt x="63207" y="134579"/>
                  </a:lnTo>
                  <a:lnTo>
                    <a:pt x="0" y="137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952096" y="400156"/>
              <a:ext cx="239283" cy="229273"/>
            </a:xfrm>
            <a:custGeom>
              <a:avLst/>
              <a:gdLst/>
              <a:ahLst/>
              <a:cxnLst/>
              <a:rect l="0" t="0" r="0" b="0"/>
              <a:pathLst>
                <a:path w="239283" h="229273">
                  <a:moveTo>
                    <a:pt x="39241" y="126268"/>
                  </a:moveTo>
                  <a:lnTo>
                    <a:pt x="65627" y="110627"/>
                  </a:lnTo>
                  <a:lnTo>
                    <a:pt x="108447" y="91940"/>
                  </a:lnTo>
                  <a:lnTo>
                    <a:pt x="140128" y="66065"/>
                  </a:lnTo>
                  <a:lnTo>
                    <a:pt x="148420" y="46089"/>
                  </a:lnTo>
                  <a:lnTo>
                    <a:pt x="150632" y="34211"/>
                  </a:lnTo>
                  <a:lnTo>
                    <a:pt x="148596" y="23953"/>
                  </a:lnTo>
                  <a:lnTo>
                    <a:pt x="136977" y="6315"/>
                  </a:lnTo>
                  <a:lnTo>
                    <a:pt x="128964" y="1846"/>
                  </a:lnTo>
                  <a:lnTo>
                    <a:pt x="110703" y="0"/>
                  </a:lnTo>
                  <a:lnTo>
                    <a:pt x="80692" y="5537"/>
                  </a:lnTo>
                  <a:lnTo>
                    <a:pt x="49573" y="20176"/>
                  </a:lnTo>
                  <a:lnTo>
                    <a:pt x="23715" y="44921"/>
                  </a:lnTo>
                  <a:lnTo>
                    <a:pt x="6824" y="74479"/>
                  </a:lnTo>
                  <a:lnTo>
                    <a:pt x="0" y="111053"/>
                  </a:lnTo>
                  <a:lnTo>
                    <a:pt x="3567" y="145937"/>
                  </a:lnTo>
                  <a:lnTo>
                    <a:pt x="12077" y="164646"/>
                  </a:lnTo>
                  <a:lnTo>
                    <a:pt x="24828" y="180760"/>
                  </a:lnTo>
                  <a:lnTo>
                    <a:pt x="51738" y="201815"/>
                  </a:lnTo>
                  <a:lnTo>
                    <a:pt x="98511" y="220003"/>
                  </a:lnTo>
                  <a:lnTo>
                    <a:pt x="157793" y="229272"/>
                  </a:lnTo>
                  <a:lnTo>
                    <a:pt x="194861" y="225288"/>
                  </a:lnTo>
                  <a:lnTo>
                    <a:pt x="214080" y="216681"/>
                  </a:lnTo>
                  <a:lnTo>
                    <a:pt x="239282" y="199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865667" y="684352"/>
            <a:ext cx="3935328" cy="768581"/>
            <a:chOff x="865667" y="684352"/>
            <a:chExt cx="3935328" cy="768581"/>
          </a:xfrm>
        </p:grpSpPr>
        <p:sp>
          <p:nvSpPr>
            <p:cNvPr id="39" name="Freeform 38"/>
            <p:cNvSpPr/>
            <p:nvPr/>
          </p:nvSpPr>
          <p:spPr>
            <a:xfrm>
              <a:off x="1379233" y="684352"/>
              <a:ext cx="2388201" cy="199753"/>
            </a:xfrm>
            <a:custGeom>
              <a:avLst/>
              <a:gdLst/>
              <a:ahLst/>
              <a:cxnLst/>
              <a:rect l="0" t="0" r="0" b="0"/>
              <a:pathLst>
                <a:path w="2388201" h="199753">
                  <a:moveTo>
                    <a:pt x="2379440" y="0"/>
                  </a:moveTo>
                  <a:lnTo>
                    <a:pt x="2373374" y="32452"/>
                  </a:lnTo>
                  <a:lnTo>
                    <a:pt x="2384000" y="84342"/>
                  </a:lnTo>
                  <a:lnTo>
                    <a:pt x="2388200" y="121436"/>
                  </a:lnTo>
                  <a:lnTo>
                    <a:pt x="2382943" y="145219"/>
                  </a:lnTo>
                  <a:lnTo>
                    <a:pt x="2378266" y="156474"/>
                  </a:lnTo>
                  <a:lnTo>
                    <a:pt x="2371639" y="162808"/>
                  </a:lnTo>
                  <a:lnTo>
                    <a:pt x="2363711" y="165860"/>
                  </a:lnTo>
                  <a:lnTo>
                    <a:pt x="2307179" y="168114"/>
                  </a:lnTo>
                  <a:lnTo>
                    <a:pt x="2246450" y="168388"/>
                  </a:lnTo>
                  <a:lnTo>
                    <a:pt x="2191077" y="165316"/>
                  </a:lnTo>
                  <a:lnTo>
                    <a:pt x="2140745" y="160117"/>
                  </a:lnTo>
                  <a:lnTo>
                    <a:pt x="2081816" y="158360"/>
                  </a:lnTo>
                  <a:lnTo>
                    <a:pt x="2023946" y="158013"/>
                  </a:lnTo>
                  <a:lnTo>
                    <a:pt x="1960522" y="157944"/>
                  </a:lnTo>
                  <a:lnTo>
                    <a:pt x="1902587" y="157931"/>
                  </a:lnTo>
                  <a:lnTo>
                    <a:pt x="1854575" y="163518"/>
                  </a:lnTo>
                  <a:lnTo>
                    <a:pt x="1793185" y="167480"/>
                  </a:lnTo>
                  <a:lnTo>
                    <a:pt x="1743131" y="168167"/>
                  </a:lnTo>
                  <a:lnTo>
                    <a:pt x="1692425" y="168370"/>
                  </a:lnTo>
                  <a:lnTo>
                    <a:pt x="1632777" y="171558"/>
                  </a:lnTo>
                  <a:lnTo>
                    <a:pt x="1575935" y="177517"/>
                  </a:lnTo>
                  <a:lnTo>
                    <a:pt x="1519647" y="178695"/>
                  </a:lnTo>
                  <a:lnTo>
                    <a:pt x="1463468" y="178927"/>
                  </a:lnTo>
                  <a:lnTo>
                    <a:pt x="1401721" y="178973"/>
                  </a:lnTo>
                  <a:lnTo>
                    <a:pt x="1340435" y="186218"/>
                  </a:lnTo>
                  <a:lnTo>
                    <a:pt x="1291568" y="188536"/>
                  </a:lnTo>
                  <a:lnTo>
                    <a:pt x="1229422" y="189320"/>
                  </a:lnTo>
                  <a:lnTo>
                    <a:pt x="1166757" y="189475"/>
                  </a:lnTo>
                  <a:lnTo>
                    <a:pt x="1117925" y="189502"/>
                  </a:lnTo>
                  <a:lnTo>
                    <a:pt x="1066412" y="189510"/>
                  </a:lnTo>
                  <a:lnTo>
                    <a:pt x="1003839" y="189512"/>
                  </a:lnTo>
                  <a:lnTo>
                    <a:pt x="954750" y="189513"/>
                  </a:lnTo>
                  <a:lnTo>
                    <a:pt x="892529" y="189513"/>
                  </a:lnTo>
                  <a:lnTo>
                    <a:pt x="841570" y="189513"/>
                  </a:lnTo>
                  <a:lnTo>
                    <a:pt x="792546" y="189513"/>
                  </a:lnTo>
                  <a:lnTo>
                    <a:pt x="734060" y="195102"/>
                  </a:lnTo>
                  <a:lnTo>
                    <a:pt x="676277" y="199066"/>
                  </a:lnTo>
                  <a:lnTo>
                    <a:pt x="626847" y="199752"/>
                  </a:lnTo>
                  <a:lnTo>
                    <a:pt x="576327" y="198786"/>
                  </a:lnTo>
                  <a:lnTo>
                    <a:pt x="516741" y="191691"/>
                  </a:lnTo>
                  <a:lnTo>
                    <a:pt x="459911" y="195532"/>
                  </a:lnTo>
                  <a:lnTo>
                    <a:pt x="403625" y="197981"/>
                  </a:lnTo>
                  <a:lnTo>
                    <a:pt x="347447" y="191532"/>
                  </a:lnTo>
                  <a:lnTo>
                    <a:pt x="291290" y="189912"/>
                  </a:lnTo>
                  <a:lnTo>
                    <a:pt x="227901" y="189592"/>
                  </a:lnTo>
                  <a:lnTo>
                    <a:pt x="169106" y="189528"/>
                  </a:lnTo>
                  <a:lnTo>
                    <a:pt x="106843" y="189516"/>
                  </a:lnTo>
                  <a:lnTo>
                    <a:pt x="61163" y="189514"/>
                  </a:lnTo>
                  <a:lnTo>
                    <a:pt x="50134" y="183664"/>
                  </a:lnTo>
                  <a:lnTo>
                    <a:pt x="34760" y="161567"/>
                  </a:lnTo>
                  <a:lnTo>
                    <a:pt x="11408" y="10888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68953" y="88439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5667" y="1221305"/>
              <a:ext cx="300136" cy="203352"/>
            </a:xfrm>
            <a:custGeom>
              <a:avLst/>
              <a:gdLst/>
              <a:ahLst/>
              <a:cxnLst/>
              <a:rect l="0" t="0" r="0" b="0"/>
              <a:pathLst>
                <a:path w="300136" h="203352">
                  <a:moveTo>
                    <a:pt x="29255" y="42114"/>
                  </a:moveTo>
                  <a:lnTo>
                    <a:pt x="18076" y="30936"/>
                  </a:lnTo>
                  <a:lnTo>
                    <a:pt x="13614" y="31152"/>
                  </a:lnTo>
                  <a:lnTo>
                    <a:pt x="9469" y="34806"/>
                  </a:lnTo>
                  <a:lnTo>
                    <a:pt x="5536" y="40752"/>
                  </a:lnTo>
                  <a:lnTo>
                    <a:pt x="0" y="71476"/>
                  </a:lnTo>
                  <a:lnTo>
                    <a:pt x="6535" y="115375"/>
                  </a:lnTo>
                  <a:lnTo>
                    <a:pt x="22211" y="157841"/>
                  </a:lnTo>
                  <a:lnTo>
                    <a:pt x="28068" y="168398"/>
                  </a:lnTo>
                  <a:lnTo>
                    <a:pt x="43935" y="183248"/>
                  </a:lnTo>
                  <a:lnTo>
                    <a:pt x="53080" y="188846"/>
                  </a:lnTo>
                  <a:lnTo>
                    <a:pt x="62686" y="190238"/>
                  </a:lnTo>
                  <a:lnTo>
                    <a:pt x="82717" y="185546"/>
                  </a:lnTo>
                  <a:lnTo>
                    <a:pt x="97080" y="172542"/>
                  </a:lnTo>
                  <a:lnTo>
                    <a:pt x="131829" y="115248"/>
                  </a:lnTo>
                  <a:lnTo>
                    <a:pt x="136242" y="104908"/>
                  </a:lnTo>
                  <a:lnTo>
                    <a:pt x="140354" y="102694"/>
                  </a:lnTo>
                  <a:lnTo>
                    <a:pt x="144265" y="105898"/>
                  </a:lnTo>
                  <a:lnTo>
                    <a:pt x="175177" y="163519"/>
                  </a:lnTo>
                  <a:lnTo>
                    <a:pt x="194804" y="185581"/>
                  </a:lnTo>
                  <a:lnTo>
                    <a:pt x="221026" y="201346"/>
                  </a:lnTo>
                  <a:lnTo>
                    <a:pt x="240828" y="203351"/>
                  </a:lnTo>
                  <a:lnTo>
                    <a:pt x="251022" y="202248"/>
                  </a:lnTo>
                  <a:lnTo>
                    <a:pt x="260158" y="196833"/>
                  </a:lnTo>
                  <a:lnTo>
                    <a:pt x="276548" y="178339"/>
                  </a:lnTo>
                  <a:lnTo>
                    <a:pt x="293340" y="147208"/>
                  </a:lnTo>
                  <a:lnTo>
                    <a:pt x="300135" y="110168"/>
                  </a:lnTo>
                  <a:lnTo>
                    <a:pt x="294025" y="49664"/>
                  </a:lnTo>
                  <a:lnTo>
                    <a:pt x="2819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15432" y="1267893"/>
              <a:ext cx="121688" cy="150116"/>
            </a:xfrm>
            <a:custGeom>
              <a:avLst/>
              <a:gdLst/>
              <a:ahLst/>
              <a:cxnLst/>
              <a:rect l="0" t="0" r="0" b="0"/>
              <a:pathLst>
                <a:path w="121688" h="150116">
                  <a:moveTo>
                    <a:pt x="16402" y="58697"/>
                  </a:moveTo>
                  <a:lnTo>
                    <a:pt x="53880" y="67030"/>
                  </a:lnTo>
                  <a:lnTo>
                    <a:pt x="65954" y="67762"/>
                  </a:lnTo>
                  <a:lnTo>
                    <a:pt x="85608" y="62336"/>
                  </a:lnTo>
                  <a:lnTo>
                    <a:pt x="94125" y="57614"/>
                  </a:lnTo>
                  <a:lnTo>
                    <a:pt x="106707" y="43008"/>
                  </a:lnTo>
                  <a:lnTo>
                    <a:pt x="111700" y="34200"/>
                  </a:lnTo>
                  <a:lnTo>
                    <a:pt x="112690" y="25988"/>
                  </a:lnTo>
                  <a:lnTo>
                    <a:pt x="107549" y="10624"/>
                  </a:lnTo>
                  <a:lnTo>
                    <a:pt x="100564" y="5592"/>
                  </a:lnTo>
                  <a:lnTo>
                    <a:pt x="80323" y="0"/>
                  </a:lnTo>
                  <a:lnTo>
                    <a:pt x="42620" y="2441"/>
                  </a:lnTo>
                  <a:lnTo>
                    <a:pt x="21815" y="13807"/>
                  </a:lnTo>
                  <a:lnTo>
                    <a:pt x="12992" y="21752"/>
                  </a:lnTo>
                  <a:lnTo>
                    <a:pt x="3188" y="43057"/>
                  </a:lnTo>
                  <a:lnTo>
                    <a:pt x="0" y="66954"/>
                  </a:lnTo>
                  <a:lnTo>
                    <a:pt x="2483" y="89273"/>
                  </a:lnTo>
                  <a:lnTo>
                    <a:pt x="13725" y="110891"/>
                  </a:lnTo>
                  <a:lnTo>
                    <a:pt x="30420" y="129858"/>
                  </a:lnTo>
                  <a:lnTo>
                    <a:pt x="49538" y="142187"/>
                  </a:lnTo>
                  <a:lnTo>
                    <a:pt x="85622" y="150115"/>
                  </a:lnTo>
                  <a:lnTo>
                    <a:pt x="102928" y="148850"/>
                  </a:lnTo>
                  <a:lnTo>
                    <a:pt x="121687" y="142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34041" y="1138811"/>
              <a:ext cx="161048" cy="292805"/>
            </a:xfrm>
            <a:custGeom>
              <a:avLst/>
              <a:gdLst/>
              <a:ahLst/>
              <a:cxnLst/>
              <a:rect l="0" t="0" r="0" b="0"/>
              <a:pathLst>
                <a:path w="161048" h="292805">
                  <a:moveTo>
                    <a:pt x="129461" y="177251"/>
                  </a:moveTo>
                  <a:lnTo>
                    <a:pt x="92375" y="142504"/>
                  </a:lnTo>
                  <a:lnTo>
                    <a:pt x="74374" y="133342"/>
                  </a:lnTo>
                  <a:lnTo>
                    <a:pt x="64660" y="132770"/>
                  </a:lnTo>
                  <a:lnTo>
                    <a:pt x="44509" y="138374"/>
                  </a:lnTo>
                  <a:lnTo>
                    <a:pt x="26974" y="151784"/>
                  </a:lnTo>
                  <a:lnTo>
                    <a:pt x="12552" y="169441"/>
                  </a:lnTo>
                  <a:lnTo>
                    <a:pt x="2242" y="188988"/>
                  </a:lnTo>
                  <a:lnTo>
                    <a:pt x="0" y="209373"/>
                  </a:lnTo>
                  <a:lnTo>
                    <a:pt x="5048" y="267615"/>
                  </a:lnTo>
                  <a:lnTo>
                    <a:pt x="14115" y="286043"/>
                  </a:lnTo>
                  <a:lnTo>
                    <a:pt x="20978" y="290723"/>
                  </a:lnTo>
                  <a:lnTo>
                    <a:pt x="37963" y="292804"/>
                  </a:lnTo>
                  <a:lnTo>
                    <a:pt x="67256" y="281809"/>
                  </a:lnTo>
                  <a:lnTo>
                    <a:pt x="81537" y="267005"/>
                  </a:lnTo>
                  <a:lnTo>
                    <a:pt x="96154" y="235820"/>
                  </a:lnTo>
                  <a:lnTo>
                    <a:pt x="104775" y="196944"/>
                  </a:lnTo>
                  <a:lnTo>
                    <a:pt x="107687" y="136297"/>
                  </a:lnTo>
                  <a:lnTo>
                    <a:pt x="113781" y="85308"/>
                  </a:lnTo>
                  <a:lnTo>
                    <a:pt x="110679" y="31317"/>
                  </a:lnTo>
                  <a:lnTo>
                    <a:pt x="109415" y="4377"/>
                  </a:lnTo>
                  <a:lnTo>
                    <a:pt x="107908" y="0"/>
                  </a:lnTo>
                  <a:lnTo>
                    <a:pt x="105734" y="1762"/>
                  </a:lnTo>
                  <a:lnTo>
                    <a:pt x="103115" y="7616"/>
                  </a:lnTo>
                  <a:lnTo>
                    <a:pt x="103324" y="23479"/>
                  </a:lnTo>
                  <a:lnTo>
                    <a:pt x="108905" y="82088"/>
                  </a:lnTo>
                  <a:lnTo>
                    <a:pt x="119725" y="143852"/>
                  </a:lnTo>
                  <a:lnTo>
                    <a:pt x="133127" y="201459"/>
                  </a:lnTo>
                  <a:lnTo>
                    <a:pt x="147040" y="245984"/>
                  </a:lnTo>
                  <a:lnTo>
                    <a:pt x="161047" y="261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29337" y="1295005"/>
              <a:ext cx="116146" cy="139801"/>
            </a:xfrm>
            <a:custGeom>
              <a:avLst/>
              <a:gdLst/>
              <a:ahLst/>
              <a:cxnLst/>
              <a:rect l="0" t="0" r="0" b="0"/>
              <a:pathLst>
                <a:path w="116146" h="139801">
                  <a:moveTo>
                    <a:pt x="71036" y="21057"/>
                  </a:moveTo>
                  <a:lnTo>
                    <a:pt x="59857" y="9878"/>
                  </a:lnTo>
                  <a:lnTo>
                    <a:pt x="54225" y="8925"/>
                  </a:lnTo>
                  <a:lnTo>
                    <a:pt x="48130" y="10629"/>
                  </a:lnTo>
                  <a:lnTo>
                    <a:pt x="21537" y="30175"/>
                  </a:lnTo>
                  <a:lnTo>
                    <a:pt x="6327" y="55344"/>
                  </a:lnTo>
                  <a:lnTo>
                    <a:pt x="0" y="90617"/>
                  </a:lnTo>
                  <a:lnTo>
                    <a:pt x="4759" y="110854"/>
                  </a:lnTo>
                  <a:lnTo>
                    <a:pt x="9304" y="119526"/>
                  </a:lnTo>
                  <a:lnTo>
                    <a:pt x="23712" y="132281"/>
                  </a:lnTo>
                  <a:lnTo>
                    <a:pt x="32468" y="137320"/>
                  </a:lnTo>
                  <a:lnTo>
                    <a:pt x="51555" y="139800"/>
                  </a:lnTo>
                  <a:lnTo>
                    <a:pt x="70566" y="135833"/>
                  </a:lnTo>
                  <a:lnTo>
                    <a:pt x="86815" y="126271"/>
                  </a:lnTo>
                  <a:lnTo>
                    <a:pt x="98716" y="111102"/>
                  </a:lnTo>
                  <a:lnTo>
                    <a:pt x="115888" y="72769"/>
                  </a:lnTo>
                  <a:lnTo>
                    <a:pt x="116145" y="62550"/>
                  </a:lnTo>
                  <a:lnTo>
                    <a:pt x="920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63544" y="1286372"/>
              <a:ext cx="157928" cy="128440"/>
            </a:xfrm>
            <a:custGeom>
              <a:avLst/>
              <a:gdLst/>
              <a:ahLst/>
              <a:cxnLst/>
              <a:rect l="0" t="0" r="0" b="0"/>
              <a:pathLst>
                <a:path w="157928" h="128440">
                  <a:moveTo>
                    <a:pt x="0" y="40218"/>
                  </a:moveTo>
                  <a:lnTo>
                    <a:pt x="34746" y="77305"/>
                  </a:lnTo>
                  <a:lnTo>
                    <a:pt x="56983" y="128439"/>
                  </a:lnTo>
                  <a:lnTo>
                    <a:pt x="45941" y="74797"/>
                  </a:lnTo>
                  <a:lnTo>
                    <a:pt x="45989" y="22179"/>
                  </a:lnTo>
                  <a:lnTo>
                    <a:pt x="48207" y="10644"/>
                  </a:lnTo>
                  <a:lnTo>
                    <a:pt x="53195" y="4125"/>
                  </a:lnTo>
                  <a:lnTo>
                    <a:pt x="60030" y="948"/>
                  </a:lnTo>
                  <a:lnTo>
                    <a:pt x="68096" y="0"/>
                  </a:lnTo>
                  <a:lnTo>
                    <a:pt x="86417" y="5186"/>
                  </a:lnTo>
                  <a:lnTo>
                    <a:pt x="96216" y="9844"/>
                  </a:lnTo>
                  <a:lnTo>
                    <a:pt x="110223" y="24379"/>
                  </a:lnTo>
                  <a:lnTo>
                    <a:pt x="139499" y="82790"/>
                  </a:lnTo>
                  <a:lnTo>
                    <a:pt x="157927" y="124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21471" y="1147606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8" y="55045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13911" y="1168663"/>
              <a:ext cx="18131" cy="231628"/>
            </a:xfrm>
            <a:custGeom>
              <a:avLst/>
              <a:gdLst/>
              <a:ahLst/>
              <a:cxnLst/>
              <a:rect l="0" t="0" r="0" b="0"/>
              <a:pathLst>
                <a:path w="18131" h="231628">
                  <a:moveTo>
                    <a:pt x="18130" y="0"/>
                  </a:moveTo>
                  <a:lnTo>
                    <a:pt x="6952" y="16767"/>
                  </a:lnTo>
                  <a:lnTo>
                    <a:pt x="0" y="49552"/>
                  </a:lnTo>
                  <a:lnTo>
                    <a:pt x="5792" y="107997"/>
                  </a:lnTo>
                  <a:lnTo>
                    <a:pt x="7244" y="161973"/>
                  </a:lnTo>
                  <a:lnTo>
                    <a:pt x="7554" y="219219"/>
                  </a:lnTo>
                  <a:lnTo>
                    <a:pt x="760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47813" y="125289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21057"/>
                  </a:moveTo>
                  <a:lnTo>
                    <a:pt x="146749" y="9878"/>
                  </a:lnTo>
                  <a:lnTo>
                    <a:pt x="128783" y="4390"/>
                  </a:lnTo>
                  <a:lnTo>
                    <a:pt x="65616" y="1748"/>
                  </a:lnTo>
                  <a:lnTo>
                    <a:pt x="27760" y="62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51993" y="1126549"/>
              <a:ext cx="27490" cy="284270"/>
            </a:xfrm>
            <a:custGeom>
              <a:avLst/>
              <a:gdLst/>
              <a:ahLst/>
              <a:cxnLst/>
              <a:rect l="0" t="0" r="0" b="0"/>
              <a:pathLst>
                <a:path w="27490" h="284270">
                  <a:moveTo>
                    <a:pt x="27489" y="0"/>
                  </a:moveTo>
                  <a:lnTo>
                    <a:pt x="10721" y="16767"/>
                  </a:lnTo>
                  <a:lnTo>
                    <a:pt x="2489" y="37478"/>
                  </a:lnTo>
                  <a:lnTo>
                    <a:pt x="0" y="63450"/>
                  </a:lnTo>
                  <a:lnTo>
                    <a:pt x="4006" y="112127"/>
                  </a:lnTo>
                  <a:lnTo>
                    <a:pt x="6883" y="168143"/>
                  </a:lnTo>
                  <a:lnTo>
                    <a:pt x="11504" y="227059"/>
                  </a:lnTo>
                  <a:lnTo>
                    <a:pt x="6432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88548" y="1189720"/>
              <a:ext cx="96219" cy="200042"/>
            </a:xfrm>
            <a:custGeom>
              <a:avLst/>
              <a:gdLst/>
              <a:ahLst/>
              <a:cxnLst/>
              <a:rect l="0" t="0" r="0" b="0"/>
              <a:pathLst>
                <a:path w="96219" h="200042">
                  <a:moveTo>
                    <a:pt x="85690" y="0"/>
                  </a:moveTo>
                  <a:lnTo>
                    <a:pt x="36192" y="59593"/>
                  </a:lnTo>
                  <a:lnTo>
                    <a:pt x="9579" y="88894"/>
                  </a:lnTo>
                  <a:lnTo>
                    <a:pt x="0" y="107358"/>
                  </a:lnTo>
                  <a:lnTo>
                    <a:pt x="487" y="116026"/>
                  </a:lnTo>
                  <a:lnTo>
                    <a:pt x="10387" y="131895"/>
                  </a:lnTo>
                  <a:lnTo>
                    <a:pt x="67278" y="181238"/>
                  </a:lnTo>
                  <a:lnTo>
                    <a:pt x="9621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28857" y="1212720"/>
              <a:ext cx="128612" cy="187571"/>
            </a:xfrm>
            <a:custGeom>
              <a:avLst/>
              <a:gdLst/>
              <a:ahLst/>
              <a:cxnLst/>
              <a:rect l="0" t="0" r="0" b="0"/>
              <a:pathLst>
                <a:path w="128612" h="187571">
                  <a:moveTo>
                    <a:pt x="8552" y="71756"/>
                  </a:moveTo>
                  <a:lnTo>
                    <a:pt x="14141" y="130373"/>
                  </a:lnTo>
                  <a:lnTo>
                    <a:pt x="24171" y="167953"/>
                  </a:lnTo>
                  <a:lnTo>
                    <a:pt x="8028" y="109705"/>
                  </a:lnTo>
                  <a:lnTo>
                    <a:pt x="0" y="56896"/>
                  </a:lnTo>
                  <a:lnTo>
                    <a:pt x="5141" y="35516"/>
                  </a:lnTo>
                  <a:lnTo>
                    <a:pt x="27505" y="2726"/>
                  </a:lnTo>
                  <a:lnTo>
                    <a:pt x="35226" y="0"/>
                  </a:lnTo>
                  <a:lnTo>
                    <a:pt x="53162" y="3210"/>
                  </a:lnTo>
                  <a:lnTo>
                    <a:pt x="77402" y="18171"/>
                  </a:lnTo>
                  <a:lnTo>
                    <a:pt x="99402" y="43011"/>
                  </a:lnTo>
                  <a:lnTo>
                    <a:pt x="123389" y="101521"/>
                  </a:lnTo>
                  <a:lnTo>
                    <a:pt x="128611" y="123589"/>
                  </a:lnTo>
                  <a:lnTo>
                    <a:pt x="125550" y="163233"/>
                  </a:lnTo>
                  <a:lnTo>
                    <a:pt x="124365" y="187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94176" y="1252891"/>
              <a:ext cx="103322" cy="178478"/>
            </a:xfrm>
            <a:custGeom>
              <a:avLst/>
              <a:gdLst/>
              <a:ahLst/>
              <a:cxnLst/>
              <a:rect l="0" t="0" r="0" b="0"/>
              <a:pathLst>
                <a:path w="103322" h="178478">
                  <a:moveTo>
                    <a:pt x="85388" y="10528"/>
                  </a:moveTo>
                  <a:lnTo>
                    <a:pt x="68621" y="4939"/>
                  </a:lnTo>
                  <a:lnTo>
                    <a:pt x="61342" y="5632"/>
                  </a:lnTo>
                  <a:lnTo>
                    <a:pt x="47015" y="12642"/>
                  </a:lnTo>
                  <a:lnTo>
                    <a:pt x="18753" y="37375"/>
                  </a:lnTo>
                  <a:lnTo>
                    <a:pt x="4690" y="55216"/>
                  </a:lnTo>
                  <a:lnTo>
                    <a:pt x="0" y="81082"/>
                  </a:lnTo>
                  <a:lnTo>
                    <a:pt x="6520" y="139758"/>
                  </a:lnTo>
                  <a:lnTo>
                    <a:pt x="15631" y="161940"/>
                  </a:lnTo>
                  <a:lnTo>
                    <a:pt x="21336" y="171131"/>
                  </a:lnTo>
                  <a:lnTo>
                    <a:pt x="29818" y="176089"/>
                  </a:lnTo>
                  <a:lnTo>
                    <a:pt x="51722" y="178477"/>
                  </a:lnTo>
                  <a:lnTo>
                    <a:pt x="70815" y="172520"/>
                  </a:lnTo>
                  <a:lnTo>
                    <a:pt x="79183" y="167656"/>
                  </a:lnTo>
                  <a:lnTo>
                    <a:pt x="91599" y="152892"/>
                  </a:lnTo>
                  <a:lnTo>
                    <a:pt x="99847" y="133463"/>
                  </a:lnTo>
                  <a:lnTo>
                    <a:pt x="103321" y="95046"/>
                  </a:lnTo>
                  <a:lnTo>
                    <a:pt x="96291" y="50649"/>
                  </a:lnTo>
                  <a:lnTo>
                    <a:pt x="76667" y="16027"/>
                  </a:lnTo>
                  <a:lnTo>
                    <a:pt x="643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11150" y="1273948"/>
              <a:ext cx="214402" cy="157127"/>
            </a:xfrm>
            <a:custGeom>
              <a:avLst/>
              <a:gdLst/>
              <a:ahLst/>
              <a:cxnLst/>
              <a:rect l="0" t="0" r="0" b="0"/>
              <a:pathLst>
                <a:path w="214402" h="157127">
                  <a:moveTo>
                    <a:pt x="0" y="0"/>
                  </a:moveTo>
                  <a:lnTo>
                    <a:pt x="14471" y="33622"/>
                  </a:lnTo>
                  <a:lnTo>
                    <a:pt x="22876" y="85323"/>
                  </a:lnTo>
                  <a:lnTo>
                    <a:pt x="35454" y="135007"/>
                  </a:lnTo>
                  <a:lnTo>
                    <a:pt x="41184" y="143817"/>
                  </a:lnTo>
                  <a:lnTo>
                    <a:pt x="56908" y="156725"/>
                  </a:lnTo>
                  <a:lnTo>
                    <a:pt x="64845" y="157126"/>
                  </a:lnTo>
                  <a:lnTo>
                    <a:pt x="72476" y="153883"/>
                  </a:lnTo>
                  <a:lnTo>
                    <a:pt x="101534" y="129052"/>
                  </a:lnTo>
                  <a:lnTo>
                    <a:pt x="109467" y="109219"/>
                  </a:lnTo>
                  <a:lnTo>
                    <a:pt x="111582" y="97379"/>
                  </a:lnTo>
                  <a:lnTo>
                    <a:pt x="114162" y="92995"/>
                  </a:lnTo>
                  <a:lnTo>
                    <a:pt x="117052" y="93582"/>
                  </a:lnTo>
                  <a:lnTo>
                    <a:pt x="155107" y="142973"/>
                  </a:lnTo>
                  <a:lnTo>
                    <a:pt x="163066" y="146788"/>
                  </a:lnTo>
                  <a:lnTo>
                    <a:pt x="181268" y="147907"/>
                  </a:lnTo>
                  <a:lnTo>
                    <a:pt x="188696" y="143058"/>
                  </a:lnTo>
                  <a:lnTo>
                    <a:pt x="200068" y="125193"/>
                  </a:lnTo>
                  <a:lnTo>
                    <a:pt x="213047" y="94416"/>
                  </a:lnTo>
                  <a:lnTo>
                    <a:pt x="214401" y="73548"/>
                  </a:lnTo>
                  <a:lnTo>
                    <a:pt x="210906" y="1154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527046" y="1168663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6"/>
                  </a:lnTo>
                  <a:lnTo>
                    <a:pt x="3120" y="217448"/>
                  </a:lnTo>
                  <a:lnTo>
                    <a:pt x="11453" y="25589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32290" y="1305533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7" y="0"/>
                  </a:lnTo>
                  <a:lnTo>
                    <a:pt x="5753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42860" y="1094963"/>
              <a:ext cx="305327" cy="315856"/>
            </a:xfrm>
            <a:custGeom>
              <a:avLst/>
              <a:gdLst/>
              <a:ahLst/>
              <a:cxnLst/>
              <a:rect l="0" t="0" r="0" b="0"/>
              <a:pathLst>
                <a:path w="305327" h="315856">
                  <a:moveTo>
                    <a:pt x="0" y="0"/>
                  </a:moveTo>
                  <a:lnTo>
                    <a:pt x="7235" y="49263"/>
                  </a:lnTo>
                  <a:lnTo>
                    <a:pt x="12997" y="110294"/>
                  </a:lnTo>
                  <a:lnTo>
                    <a:pt x="19464" y="173605"/>
                  </a:lnTo>
                  <a:lnTo>
                    <a:pt x="29148" y="236890"/>
                  </a:lnTo>
                  <a:lnTo>
                    <a:pt x="35571" y="265942"/>
                  </a:lnTo>
                  <a:lnTo>
                    <a:pt x="37752" y="269711"/>
                  </a:lnTo>
                  <a:lnTo>
                    <a:pt x="39206" y="266375"/>
                  </a:lnTo>
                  <a:lnTo>
                    <a:pt x="44071" y="205657"/>
                  </a:lnTo>
                  <a:lnTo>
                    <a:pt x="53122" y="181481"/>
                  </a:lnTo>
                  <a:lnTo>
                    <a:pt x="61151" y="173630"/>
                  </a:lnTo>
                  <a:lnTo>
                    <a:pt x="82550" y="164906"/>
                  </a:lnTo>
                  <a:lnTo>
                    <a:pt x="92468" y="166090"/>
                  </a:lnTo>
                  <a:lnTo>
                    <a:pt x="109727" y="176763"/>
                  </a:lnTo>
                  <a:lnTo>
                    <a:pt x="122077" y="193205"/>
                  </a:lnTo>
                  <a:lnTo>
                    <a:pt x="147024" y="253008"/>
                  </a:lnTo>
                  <a:lnTo>
                    <a:pt x="150659" y="263429"/>
                  </a:lnTo>
                  <a:lnTo>
                    <a:pt x="156591" y="268036"/>
                  </a:lnTo>
                  <a:lnTo>
                    <a:pt x="164056" y="268768"/>
                  </a:lnTo>
                  <a:lnTo>
                    <a:pt x="180538" y="263342"/>
                  </a:lnTo>
                  <a:lnTo>
                    <a:pt x="239846" y="220696"/>
                  </a:lnTo>
                  <a:lnTo>
                    <a:pt x="275776" y="184781"/>
                  </a:lnTo>
                  <a:lnTo>
                    <a:pt x="285564" y="166353"/>
                  </a:lnTo>
                  <a:lnTo>
                    <a:pt x="285132" y="157695"/>
                  </a:lnTo>
                  <a:lnTo>
                    <a:pt x="281335" y="149584"/>
                  </a:lnTo>
                  <a:lnTo>
                    <a:pt x="275294" y="141837"/>
                  </a:lnTo>
                  <a:lnTo>
                    <a:pt x="268927" y="139012"/>
                  </a:lnTo>
                  <a:lnTo>
                    <a:pt x="262343" y="139468"/>
                  </a:lnTo>
                  <a:lnTo>
                    <a:pt x="248788" y="146214"/>
                  </a:lnTo>
                  <a:lnTo>
                    <a:pt x="234964" y="157011"/>
                  </a:lnTo>
                  <a:lnTo>
                    <a:pt x="219617" y="181833"/>
                  </a:lnTo>
                  <a:lnTo>
                    <a:pt x="213251" y="217003"/>
                  </a:lnTo>
                  <a:lnTo>
                    <a:pt x="216953" y="262649"/>
                  </a:lnTo>
                  <a:lnTo>
                    <a:pt x="231048" y="302040"/>
                  </a:lnTo>
                  <a:lnTo>
                    <a:pt x="239430" y="308985"/>
                  </a:lnTo>
                  <a:lnTo>
                    <a:pt x="249697" y="312445"/>
                  </a:lnTo>
                  <a:lnTo>
                    <a:pt x="30532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73257" y="1184449"/>
              <a:ext cx="111842" cy="184256"/>
            </a:xfrm>
            <a:custGeom>
              <a:avLst/>
              <a:gdLst/>
              <a:ahLst/>
              <a:cxnLst/>
              <a:rect l="0" t="0" r="0" b="0"/>
              <a:pathLst>
                <a:path w="111842" h="184256">
                  <a:moveTo>
                    <a:pt x="111841" y="47385"/>
                  </a:moveTo>
                  <a:lnTo>
                    <a:pt x="73584" y="6572"/>
                  </a:lnTo>
                  <a:lnTo>
                    <a:pt x="51164" y="0"/>
                  </a:lnTo>
                  <a:lnTo>
                    <a:pt x="42144" y="1757"/>
                  </a:lnTo>
                  <a:lnTo>
                    <a:pt x="34961" y="6438"/>
                  </a:lnTo>
                  <a:lnTo>
                    <a:pt x="9437" y="44756"/>
                  </a:lnTo>
                  <a:lnTo>
                    <a:pt x="0" y="83780"/>
                  </a:lnTo>
                  <a:lnTo>
                    <a:pt x="2793" y="119390"/>
                  </a:lnTo>
                  <a:lnTo>
                    <a:pt x="14242" y="141388"/>
                  </a:lnTo>
                  <a:lnTo>
                    <a:pt x="31029" y="160524"/>
                  </a:lnTo>
                  <a:lnTo>
                    <a:pt x="50188" y="172928"/>
                  </a:lnTo>
                  <a:lnTo>
                    <a:pt x="101312" y="184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45184" y="1221305"/>
              <a:ext cx="83076" cy="146126"/>
            </a:xfrm>
            <a:custGeom>
              <a:avLst/>
              <a:gdLst/>
              <a:ahLst/>
              <a:cxnLst/>
              <a:rect l="0" t="0" r="0" b="0"/>
              <a:pathLst>
                <a:path w="83076" h="146126">
                  <a:moveTo>
                    <a:pt x="66256" y="10529"/>
                  </a:moveTo>
                  <a:lnTo>
                    <a:pt x="42210" y="28509"/>
                  </a:lnTo>
                  <a:lnTo>
                    <a:pt x="21957" y="54851"/>
                  </a:lnTo>
                  <a:lnTo>
                    <a:pt x="212" y="105576"/>
                  </a:lnTo>
                  <a:lnTo>
                    <a:pt x="0" y="116008"/>
                  </a:lnTo>
                  <a:lnTo>
                    <a:pt x="6003" y="136957"/>
                  </a:lnTo>
                  <a:lnTo>
                    <a:pt x="12050" y="142777"/>
                  </a:lnTo>
                  <a:lnTo>
                    <a:pt x="19590" y="145488"/>
                  </a:lnTo>
                  <a:lnTo>
                    <a:pt x="28126" y="146125"/>
                  </a:lnTo>
                  <a:lnTo>
                    <a:pt x="43850" y="140594"/>
                  </a:lnTo>
                  <a:lnTo>
                    <a:pt x="58637" y="129167"/>
                  </a:lnTo>
                  <a:lnTo>
                    <a:pt x="73009" y="112390"/>
                  </a:lnTo>
                  <a:lnTo>
                    <a:pt x="80956" y="90115"/>
                  </a:lnTo>
                  <a:lnTo>
                    <a:pt x="83075" y="77625"/>
                  </a:lnTo>
                  <a:lnTo>
                    <a:pt x="79190" y="57507"/>
                  </a:lnTo>
                  <a:lnTo>
                    <a:pt x="451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82530" y="1221305"/>
              <a:ext cx="128712" cy="152341"/>
            </a:xfrm>
            <a:custGeom>
              <a:avLst/>
              <a:gdLst/>
              <a:ahLst/>
              <a:cxnLst/>
              <a:rect l="0" t="0" r="0" b="0"/>
              <a:pathLst>
                <a:path w="128712" h="152341">
                  <a:moveTo>
                    <a:pt x="97366" y="0"/>
                  </a:moveTo>
                  <a:lnTo>
                    <a:pt x="38749" y="0"/>
                  </a:lnTo>
                  <a:lnTo>
                    <a:pt x="3959" y="11179"/>
                  </a:lnTo>
                  <a:lnTo>
                    <a:pt x="0" y="17981"/>
                  </a:lnTo>
                  <a:lnTo>
                    <a:pt x="869" y="26025"/>
                  </a:lnTo>
                  <a:lnTo>
                    <a:pt x="11195" y="43152"/>
                  </a:lnTo>
                  <a:lnTo>
                    <a:pt x="36739" y="64779"/>
                  </a:lnTo>
                  <a:lnTo>
                    <a:pt x="92762" y="92614"/>
                  </a:lnTo>
                  <a:lnTo>
                    <a:pt x="121998" y="112709"/>
                  </a:lnTo>
                  <a:lnTo>
                    <a:pt x="126656" y="120763"/>
                  </a:lnTo>
                  <a:lnTo>
                    <a:pt x="128711" y="139070"/>
                  </a:lnTo>
                  <a:lnTo>
                    <a:pt x="124112" y="145356"/>
                  </a:lnTo>
                  <a:lnTo>
                    <a:pt x="106523" y="152340"/>
                  </a:lnTo>
                  <a:lnTo>
                    <a:pt x="86228" y="152325"/>
                  </a:lnTo>
                  <a:lnTo>
                    <a:pt x="36455" y="139642"/>
                  </a:lnTo>
                  <a:lnTo>
                    <a:pt x="1313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85831" y="1042321"/>
              <a:ext cx="14906" cy="315856"/>
            </a:xfrm>
            <a:custGeom>
              <a:avLst/>
              <a:gdLst/>
              <a:ahLst/>
              <a:cxnLst/>
              <a:rect l="0" t="0" r="0" b="0"/>
              <a:pathLst>
                <a:path w="14906" h="315856">
                  <a:moveTo>
                    <a:pt x="9878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0427"/>
                  </a:lnTo>
                  <a:lnTo>
                    <a:pt x="8453" y="220162"/>
                  </a:lnTo>
                  <a:lnTo>
                    <a:pt x="14905" y="282759"/>
                  </a:lnTo>
                  <a:lnTo>
                    <a:pt x="987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90425" y="1168663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73091" y="8333"/>
                  </a:lnTo>
                  <a:lnTo>
                    <a:pt x="116079" y="10095"/>
                  </a:lnTo>
                  <a:lnTo>
                    <a:pt x="65719" y="15989"/>
                  </a:lnTo>
                  <a:lnTo>
                    <a:pt x="37397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2610430" y="1959552"/>
            <a:ext cx="253322" cy="554005"/>
          </a:xfrm>
          <a:custGeom>
            <a:avLst/>
            <a:gdLst/>
            <a:ahLst/>
            <a:cxnLst/>
            <a:rect l="0" t="0" r="0" b="0"/>
            <a:pathLst>
              <a:path w="253322" h="554005">
                <a:moveTo>
                  <a:pt x="32223" y="114562"/>
                </a:moveTo>
                <a:lnTo>
                  <a:pt x="26633" y="97794"/>
                </a:lnTo>
                <a:lnTo>
                  <a:pt x="27009" y="80203"/>
                </a:lnTo>
                <a:lnTo>
                  <a:pt x="41111" y="29969"/>
                </a:lnTo>
                <a:lnTo>
                  <a:pt x="52161" y="9114"/>
                </a:lnTo>
                <a:lnTo>
                  <a:pt x="60723" y="3319"/>
                </a:lnTo>
                <a:lnTo>
                  <a:pt x="82714" y="0"/>
                </a:lnTo>
                <a:lnTo>
                  <a:pt x="101846" y="5544"/>
                </a:lnTo>
                <a:lnTo>
                  <a:pt x="133193" y="28166"/>
                </a:lnTo>
                <a:lnTo>
                  <a:pt x="172361" y="87928"/>
                </a:lnTo>
                <a:lnTo>
                  <a:pt x="193166" y="145182"/>
                </a:lnTo>
                <a:lnTo>
                  <a:pt x="213666" y="203712"/>
                </a:lnTo>
                <a:lnTo>
                  <a:pt x="223261" y="264666"/>
                </a:lnTo>
                <a:lnTo>
                  <a:pt x="230486" y="327096"/>
                </a:lnTo>
                <a:lnTo>
                  <a:pt x="230743" y="384488"/>
                </a:lnTo>
                <a:lnTo>
                  <a:pt x="220742" y="437765"/>
                </a:lnTo>
                <a:lnTo>
                  <a:pt x="202887" y="491999"/>
                </a:lnTo>
                <a:lnTo>
                  <a:pt x="171969" y="531520"/>
                </a:lnTo>
                <a:lnTo>
                  <a:pt x="140179" y="547461"/>
                </a:lnTo>
                <a:lnTo>
                  <a:pt x="101124" y="554004"/>
                </a:lnTo>
                <a:lnTo>
                  <a:pt x="59917" y="544764"/>
                </a:lnTo>
                <a:lnTo>
                  <a:pt x="29250" y="527208"/>
                </a:lnTo>
                <a:lnTo>
                  <a:pt x="5345" y="496010"/>
                </a:lnTo>
                <a:lnTo>
                  <a:pt x="0" y="473607"/>
                </a:lnTo>
                <a:lnTo>
                  <a:pt x="212" y="462720"/>
                </a:lnTo>
                <a:lnTo>
                  <a:pt x="6687" y="444384"/>
                </a:lnTo>
                <a:lnTo>
                  <a:pt x="18534" y="428435"/>
                </a:lnTo>
                <a:lnTo>
                  <a:pt x="35497" y="413548"/>
                </a:lnTo>
                <a:lnTo>
                  <a:pt x="60974" y="405372"/>
                </a:lnTo>
                <a:lnTo>
                  <a:pt x="101963" y="403889"/>
                </a:lnTo>
                <a:lnTo>
                  <a:pt x="158432" y="413868"/>
                </a:lnTo>
                <a:lnTo>
                  <a:pt x="220331" y="427429"/>
                </a:lnTo>
                <a:lnTo>
                  <a:pt x="253321" y="43041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3569160" y="1922027"/>
            <a:ext cx="935096" cy="573227"/>
            <a:chOff x="3569160" y="1922027"/>
            <a:chExt cx="935096" cy="573227"/>
          </a:xfrm>
        </p:grpSpPr>
        <p:sp>
          <p:nvSpPr>
            <p:cNvPr id="64" name="Freeform 63"/>
            <p:cNvSpPr/>
            <p:nvPr/>
          </p:nvSpPr>
          <p:spPr>
            <a:xfrm>
              <a:off x="3727088" y="2116227"/>
              <a:ext cx="21058" cy="210572"/>
            </a:xfrm>
            <a:custGeom>
              <a:avLst/>
              <a:gdLst/>
              <a:ahLst/>
              <a:cxnLst/>
              <a:rect l="0" t="0" r="0" b="0"/>
              <a:pathLst>
                <a:path w="21058" h="210572">
                  <a:moveTo>
                    <a:pt x="0" y="0"/>
                  </a:moveTo>
                  <a:lnTo>
                    <a:pt x="0" y="58617"/>
                  </a:lnTo>
                  <a:lnTo>
                    <a:pt x="8405" y="120027"/>
                  </a:lnTo>
                  <a:lnTo>
                    <a:pt x="18211" y="175311"/>
                  </a:lnTo>
                  <a:lnTo>
                    <a:pt x="21057" y="210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69160" y="2242570"/>
              <a:ext cx="263214" cy="10529"/>
            </a:xfrm>
            <a:custGeom>
              <a:avLst/>
              <a:gdLst/>
              <a:ahLst/>
              <a:cxnLst/>
              <a:rect l="0" t="0" r="0" b="0"/>
              <a:pathLst>
                <a:path w="263214" h="10529">
                  <a:moveTo>
                    <a:pt x="263213" y="0"/>
                  </a:moveTo>
                  <a:lnTo>
                    <a:pt x="209068" y="0"/>
                  </a:lnTo>
                  <a:lnTo>
                    <a:pt x="148532" y="0"/>
                  </a:lnTo>
                  <a:lnTo>
                    <a:pt x="97562" y="0"/>
                  </a:lnTo>
                  <a:lnTo>
                    <a:pt x="38682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42943" y="1922027"/>
              <a:ext cx="461313" cy="573227"/>
            </a:xfrm>
            <a:custGeom>
              <a:avLst/>
              <a:gdLst/>
              <a:ahLst/>
              <a:cxnLst/>
              <a:rect l="0" t="0" r="0" b="0"/>
              <a:pathLst>
                <a:path w="461313" h="573227">
                  <a:moveTo>
                    <a:pt x="0" y="57330"/>
                  </a:moveTo>
                  <a:lnTo>
                    <a:pt x="48930" y="57330"/>
                  </a:lnTo>
                  <a:lnTo>
                    <a:pt x="96776" y="57330"/>
                  </a:lnTo>
                  <a:lnTo>
                    <a:pt x="154167" y="51741"/>
                  </a:lnTo>
                  <a:lnTo>
                    <a:pt x="205166" y="48265"/>
                  </a:lnTo>
                  <a:lnTo>
                    <a:pt x="260065" y="38685"/>
                  </a:lnTo>
                  <a:lnTo>
                    <a:pt x="310943" y="25528"/>
                  </a:lnTo>
                  <a:lnTo>
                    <a:pt x="371036" y="11664"/>
                  </a:lnTo>
                  <a:lnTo>
                    <a:pt x="426797" y="0"/>
                  </a:lnTo>
                  <a:lnTo>
                    <a:pt x="450560" y="1824"/>
                  </a:lnTo>
                  <a:lnTo>
                    <a:pt x="457131" y="7458"/>
                  </a:lnTo>
                  <a:lnTo>
                    <a:pt x="460342" y="15893"/>
                  </a:lnTo>
                  <a:lnTo>
                    <a:pt x="461312" y="26196"/>
                  </a:lnTo>
                  <a:lnTo>
                    <a:pt x="446059" y="77523"/>
                  </a:lnTo>
                  <a:lnTo>
                    <a:pt x="423635" y="136535"/>
                  </a:lnTo>
                  <a:lnTo>
                    <a:pt x="396685" y="193539"/>
                  </a:lnTo>
                  <a:lnTo>
                    <a:pt x="375993" y="246756"/>
                  </a:lnTo>
                  <a:lnTo>
                    <a:pt x="358031" y="307807"/>
                  </a:lnTo>
                  <a:lnTo>
                    <a:pt x="340429" y="363536"/>
                  </a:lnTo>
                  <a:lnTo>
                    <a:pt x="322875" y="424326"/>
                  </a:lnTo>
                  <a:lnTo>
                    <a:pt x="308446" y="481392"/>
                  </a:lnTo>
                  <a:lnTo>
                    <a:pt x="300353" y="535199"/>
                  </a:lnTo>
                  <a:lnTo>
                    <a:pt x="284269" y="573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3084849" y="2179399"/>
            <a:ext cx="305328" cy="333921"/>
          </a:xfrm>
          <a:custGeom>
            <a:avLst/>
            <a:gdLst/>
            <a:ahLst/>
            <a:cxnLst/>
            <a:rect l="0" t="0" r="0" b="0"/>
            <a:pathLst>
              <a:path w="305328" h="333921">
                <a:moveTo>
                  <a:pt x="0" y="21056"/>
                </a:moveTo>
                <a:lnTo>
                  <a:pt x="15641" y="39037"/>
                </a:lnTo>
                <a:lnTo>
                  <a:pt x="34844" y="90798"/>
                </a:lnTo>
                <a:lnTo>
                  <a:pt x="57489" y="145664"/>
                </a:lnTo>
                <a:lnTo>
                  <a:pt x="84493" y="208494"/>
                </a:lnTo>
                <a:lnTo>
                  <a:pt x="106767" y="266311"/>
                </a:lnTo>
                <a:lnTo>
                  <a:pt x="123602" y="313217"/>
                </a:lnTo>
                <a:lnTo>
                  <a:pt x="135263" y="330670"/>
                </a:lnTo>
                <a:lnTo>
                  <a:pt x="141648" y="333920"/>
                </a:lnTo>
                <a:lnTo>
                  <a:pt x="148244" y="333748"/>
                </a:lnTo>
                <a:lnTo>
                  <a:pt x="154982" y="331293"/>
                </a:lnTo>
                <a:lnTo>
                  <a:pt x="165587" y="319207"/>
                </a:lnTo>
                <a:lnTo>
                  <a:pt x="197595" y="259462"/>
                </a:lnTo>
                <a:lnTo>
                  <a:pt x="206726" y="219987"/>
                </a:lnTo>
                <a:lnTo>
                  <a:pt x="215400" y="164727"/>
                </a:lnTo>
                <a:lnTo>
                  <a:pt x="236784" y="108751"/>
                </a:lnTo>
                <a:lnTo>
                  <a:pt x="263538" y="55753"/>
                </a:lnTo>
                <a:lnTo>
                  <a:pt x="30532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1610860" y="1771259"/>
            <a:ext cx="1871077" cy="924037"/>
            <a:chOff x="1610860" y="1771259"/>
            <a:chExt cx="1871077" cy="924037"/>
          </a:xfrm>
        </p:grpSpPr>
        <p:sp>
          <p:nvSpPr>
            <p:cNvPr id="69" name="Freeform 68"/>
            <p:cNvSpPr/>
            <p:nvPr/>
          </p:nvSpPr>
          <p:spPr>
            <a:xfrm>
              <a:off x="2254930" y="1771259"/>
              <a:ext cx="1227007" cy="839802"/>
            </a:xfrm>
            <a:custGeom>
              <a:avLst/>
              <a:gdLst/>
              <a:ahLst/>
              <a:cxnLst/>
              <a:rect l="0" t="0" r="0" b="0"/>
              <a:pathLst>
                <a:path w="1227007" h="839802">
                  <a:moveTo>
                    <a:pt x="777277" y="60699"/>
                  </a:moveTo>
                  <a:lnTo>
                    <a:pt x="723402" y="33188"/>
                  </a:lnTo>
                  <a:lnTo>
                    <a:pt x="666240" y="15150"/>
                  </a:lnTo>
                  <a:lnTo>
                    <a:pt x="605822" y="8288"/>
                  </a:lnTo>
                  <a:lnTo>
                    <a:pt x="551427" y="0"/>
                  </a:lnTo>
                  <a:lnTo>
                    <a:pt x="502128" y="1380"/>
                  </a:lnTo>
                  <a:lnTo>
                    <a:pt x="450476" y="12318"/>
                  </a:lnTo>
                  <a:lnTo>
                    <a:pt x="401247" y="30376"/>
                  </a:lnTo>
                  <a:lnTo>
                    <a:pt x="348280" y="51850"/>
                  </a:lnTo>
                  <a:lnTo>
                    <a:pt x="290198" y="85559"/>
                  </a:lnTo>
                  <a:lnTo>
                    <a:pt x="228281" y="133808"/>
                  </a:lnTo>
                  <a:lnTo>
                    <a:pt x="170661" y="183497"/>
                  </a:lnTo>
                  <a:lnTo>
                    <a:pt x="114002" y="239682"/>
                  </a:lnTo>
                  <a:lnTo>
                    <a:pt x="80059" y="275948"/>
                  </a:lnTo>
                  <a:lnTo>
                    <a:pt x="46326" y="329955"/>
                  </a:lnTo>
                  <a:lnTo>
                    <a:pt x="19032" y="386543"/>
                  </a:lnTo>
                  <a:lnTo>
                    <a:pt x="7441" y="414919"/>
                  </a:lnTo>
                  <a:lnTo>
                    <a:pt x="0" y="474383"/>
                  </a:lnTo>
                  <a:lnTo>
                    <a:pt x="4119" y="530929"/>
                  </a:lnTo>
                  <a:lnTo>
                    <a:pt x="17368" y="581960"/>
                  </a:lnTo>
                  <a:lnTo>
                    <a:pt x="55943" y="640392"/>
                  </a:lnTo>
                  <a:lnTo>
                    <a:pt x="108366" y="701822"/>
                  </a:lnTo>
                  <a:lnTo>
                    <a:pt x="165654" y="740933"/>
                  </a:lnTo>
                  <a:lnTo>
                    <a:pt x="227472" y="773437"/>
                  </a:lnTo>
                  <a:lnTo>
                    <a:pt x="290537" y="793763"/>
                  </a:lnTo>
                  <a:lnTo>
                    <a:pt x="348941" y="808139"/>
                  </a:lnTo>
                  <a:lnTo>
                    <a:pt x="410868" y="822244"/>
                  </a:lnTo>
                  <a:lnTo>
                    <a:pt x="459571" y="832784"/>
                  </a:lnTo>
                  <a:lnTo>
                    <a:pt x="511046" y="837727"/>
                  </a:lnTo>
                  <a:lnTo>
                    <a:pt x="573606" y="839397"/>
                  </a:lnTo>
                  <a:lnTo>
                    <a:pt x="623863" y="839686"/>
                  </a:lnTo>
                  <a:lnTo>
                    <a:pt x="674629" y="839772"/>
                  </a:lnTo>
                  <a:lnTo>
                    <a:pt x="737417" y="839801"/>
                  </a:lnTo>
                  <a:lnTo>
                    <a:pt x="794620" y="834217"/>
                  </a:lnTo>
                  <a:lnTo>
                    <a:pt x="848120" y="829085"/>
                  </a:lnTo>
                  <a:lnTo>
                    <a:pt x="900628" y="818019"/>
                  </a:lnTo>
                  <a:lnTo>
                    <a:pt x="950731" y="804568"/>
                  </a:lnTo>
                  <a:lnTo>
                    <a:pt x="1004519" y="783411"/>
                  </a:lnTo>
                  <a:lnTo>
                    <a:pt x="1066558" y="757440"/>
                  </a:lnTo>
                  <a:lnTo>
                    <a:pt x="1129172" y="716831"/>
                  </a:lnTo>
                  <a:lnTo>
                    <a:pt x="1182690" y="669260"/>
                  </a:lnTo>
                  <a:lnTo>
                    <a:pt x="1210951" y="627655"/>
                  </a:lnTo>
                  <a:lnTo>
                    <a:pt x="1223837" y="589125"/>
                  </a:lnTo>
                  <a:lnTo>
                    <a:pt x="1227006" y="546903"/>
                  </a:lnTo>
                  <a:lnTo>
                    <a:pt x="1221308" y="483946"/>
                  </a:lnTo>
                  <a:lnTo>
                    <a:pt x="1213778" y="437230"/>
                  </a:lnTo>
                  <a:lnTo>
                    <a:pt x="1190273" y="374631"/>
                  </a:lnTo>
                  <a:lnTo>
                    <a:pt x="1154774" y="312675"/>
                  </a:lnTo>
                  <a:lnTo>
                    <a:pt x="1108191" y="264804"/>
                  </a:lnTo>
                  <a:lnTo>
                    <a:pt x="1056419" y="229048"/>
                  </a:lnTo>
                  <a:lnTo>
                    <a:pt x="1008904" y="197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06805" y="2444075"/>
              <a:ext cx="144861" cy="251221"/>
            </a:xfrm>
            <a:custGeom>
              <a:avLst/>
              <a:gdLst/>
              <a:ahLst/>
              <a:cxnLst/>
              <a:rect l="0" t="0" r="0" b="0"/>
              <a:pathLst>
                <a:path w="144861" h="251221">
                  <a:moveTo>
                    <a:pt x="114708" y="9064"/>
                  </a:moveTo>
                  <a:lnTo>
                    <a:pt x="65777" y="5945"/>
                  </a:lnTo>
                  <a:lnTo>
                    <a:pt x="6646" y="0"/>
                  </a:lnTo>
                  <a:lnTo>
                    <a:pt x="553" y="682"/>
                  </a:lnTo>
                  <a:lnTo>
                    <a:pt x="0" y="2306"/>
                  </a:lnTo>
                  <a:lnTo>
                    <a:pt x="3141" y="4559"/>
                  </a:lnTo>
                  <a:lnTo>
                    <a:pt x="41804" y="15410"/>
                  </a:lnTo>
                  <a:lnTo>
                    <a:pt x="102666" y="24631"/>
                  </a:lnTo>
                  <a:lnTo>
                    <a:pt x="135316" y="34084"/>
                  </a:lnTo>
                  <a:lnTo>
                    <a:pt x="141315" y="39782"/>
                  </a:lnTo>
                  <a:lnTo>
                    <a:pt x="144144" y="47090"/>
                  </a:lnTo>
                  <a:lnTo>
                    <a:pt x="144860" y="55472"/>
                  </a:lnTo>
                  <a:lnTo>
                    <a:pt x="130369" y="108612"/>
                  </a:lnTo>
                  <a:lnTo>
                    <a:pt x="118148" y="158450"/>
                  </a:lnTo>
                  <a:lnTo>
                    <a:pt x="113897" y="185422"/>
                  </a:lnTo>
                  <a:lnTo>
                    <a:pt x="98343" y="231507"/>
                  </a:lnTo>
                  <a:lnTo>
                    <a:pt x="93650" y="251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10860" y="2495253"/>
              <a:ext cx="621182" cy="197352"/>
            </a:xfrm>
            <a:custGeom>
              <a:avLst/>
              <a:gdLst/>
              <a:ahLst/>
              <a:cxnLst/>
              <a:rect l="0" t="0" r="0" b="0"/>
              <a:pathLst>
                <a:path w="621182" h="197352">
                  <a:moveTo>
                    <a:pt x="621181" y="0"/>
                  </a:moveTo>
                  <a:lnTo>
                    <a:pt x="597462" y="43963"/>
                  </a:lnTo>
                  <a:lnTo>
                    <a:pt x="576059" y="103334"/>
                  </a:lnTo>
                  <a:lnTo>
                    <a:pt x="543576" y="149265"/>
                  </a:lnTo>
                  <a:lnTo>
                    <a:pt x="529758" y="164217"/>
                  </a:lnTo>
                  <a:lnTo>
                    <a:pt x="497646" y="180198"/>
                  </a:lnTo>
                  <a:lnTo>
                    <a:pt x="443704" y="194909"/>
                  </a:lnTo>
                  <a:lnTo>
                    <a:pt x="394940" y="197351"/>
                  </a:lnTo>
                  <a:lnTo>
                    <a:pt x="344617" y="191186"/>
                  </a:lnTo>
                  <a:lnTo>
                    <a:pt x="288217" y="178622"/>
                  </a:lnTo>
                  <a:lnTo>
                    <a:pt x="229807" y="161390"/>
                  </a:lnTo>
                  <a:lnTo>
                    <a:pt x="166710" y="144270"/>
                  </a:lnTo>
                  <a:lnTo>
                    <a:pt x="115296" y="125415"/>
                  </a:lnTo>
                  <a:lnTo>
                    <a:pt x="56699" y="10367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52243" y="1891249"/>
            <a:ext cx="2048213" cy="846161"/>
            <a:chOff x="152243" y="1891249"/>
            <a:chExt cx="2048213" cy="846161"/>
          </a:xfrm>
        </p:grpSpPr>
        <p:sp>
          <p:nvSpPr>
            <p:cNvPr id="73" name="Freeform 72"/>
            <p:cNvSpPr/>
            <p:nvPr/>
          </p:nvSpPr>
          <p:spPr>
            <a:xfrm>
              <a:off x="152243" y="2376308"/>
              <a:ext cx="279426" cy="361102"/>
            </a:xfrm>
            <a:custGeom>
              <a:avLst/>
              <a:gdLst/>
              <a:ahLst/>
              <a:cxnLst/>
              <a:rect l="0" t="0" r="0" b="0"/>
              <a:pathLst>
                <a:path w="279426" h="361102">
                  <a:moveTo>
                    <a:pt x="37269" y="361101"/>
                  </a:moveTo>
                  <a:lnTo>
                    <a:pt x="28936" y="323623"/>
                  </a:lnTo>
                  <a:lnTo>
                    <a:pt x="21585" y="266610"/>
                  </a:lnTo>
                  <a:lnTo>
                    <a:pt x="10038" y="207429"/>
                  </a:lnTo>
                  <a:lnTo>
                    <a:pt x="3424" y="153798"/>
                  </a:lnTo>
                  <a:lnTo>
                    <a:pt x="0" y="137945"/>
                  </a:lnTo>
                  <a:lnTo>
                    <a:pt x="725" y="138631"/>
                  </a:lnTo>
                  <a:lnTo>
                    <a:pt x="2378" y="142598"/>
                  </a:lnTo>
                  <a:lnTo>
                    <a:pt x="13573" y="150124"/>
                  </a:lnTo>
                  <a:lnTo>
                    <a:pt x="72667" y="171552"/>
                  </a:lnTo>
                  <a:lnTo>
                    <a:pt x="85434" y="175074"/>
                  </a:lnTo>
                  <a:lnTo>
                    <a:pt x="96286" y="175082"/>
                  </a:lnTo>
                  <a:lnTo>
                    <a:pt x="114582" y="168851"/>
                  </a:lnTo>
                  <a:lnTo>
                    <a:pt x="127392" y="155164"/>
                  </a:lnTo>
                  <a:lnTo>
                    <a:pt x="132446" y="146600"/>
                  </a:lnTo>
                  <a:lnTo>
                    <a:pt x="134942" y="124608"/>
                  </a:lnTo>
                  <a:lnTo>
                    <a:pt x="127013" y="72361"/>
                  </a:lnTo>
                  <a:lnTo>
                    <a:pt x="105776" y="19320"/>
                  </a:lnTo>
                  <a:lnTo>
                    <a:pt x="92673" y="188"/>
                  </a:lnTo>
                  <a:lnTo>
                    <a:pt x="89413" y="0"/>
                  </a:lnTo>
                  <a:lnTo>
                    <a:pt x="88410" y="5723"/>
                  </a:lnTo>
                  <a:lnTo>
                    <a:pt x="88910" y="15388"/>
                  </a:lnTo>
                  <a:lnTo>
                    <a:pt x="106383" y="51347"/>
                  </a:lnTo>
                  <a:lnTo>
                    <a:pt x="143890" y="109492"/>
                  </a:lnTo>
                  <a:lnTo>
                    <a:pt x="188461" y="165391"/>
                  </a:lnTo>
                  <a:lnTo>
                    <a:pt x="230317" y="223441"/>
                  </a:lnTo>
                  <a:lnTo>
                    <a:pt x="258373" y="251847"/>
                  </a:lnTo>
                  <a:lnTo>
                    <a:pt x="279425" y="266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1668" y="2411026"/>
              <a:ext cx="112479" cy="181441"/>
            </a:xfrm>
            <a:custGeom>
              <a:avLst/>
              <a:gdLst/>
              <a:ahLst/>
              <a:cxnLst/>
              <a:rect l="0" t="0" r="0" b="0"/>
              <a:pathLst>
                <a:path w="112479" h="181441">
                  <a:moveTo>
                    <a:pt x="0" y="73699"/>
                  </a:moveTo>
                  <a:lnTo>
                    <a:pt x="0" y="96056"/>
                  </a:lnTo>
                  <a:lnTo>
                    <a:pt x="11178" y="126727"/>
                  </a:lnTo>
                  <a:lnTo>
                    <a:pt x="29308" y="158041"/>
                  </a:lnTo>
                  <a:lnTo>
                    <a:pt x="45781" y="172796"/>
                  </a:lnTo>
                  <a:lnTo>
                    <a:pt x="55087" y="178368"/>
                  </a:lnTo>
                  <a:lnTo>
                    <a:pt x="74786" y="181440"/>
                  </a:lnTo>
                  <a:lnTo>
                    <a:pt x="84952" y="180621"/>
                  </a:lnTo>
                  <a:lnTo>
                    <a:pt x="92900" y="176566"/>
                  </a:lnTo>
                  <a:lnTo>
                    <a:pt x="104850" y="162701"/>
                  </a:lnTo>
                  <a:lnTo>
                    <a:pt x="110941" y="141722"/>
                  </a:lnTo>
                  <a:lnTo>
                    <a:pt x="112478" y="116799"/>
                  </a:lnTo>
                  <a:lnTo>
                    <a:pt x="100874" y="5438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8010" y="2284683"/>
              <a:ext cx="136871" cy="284271"/>
            </a:xfrm>
            <a:custGeom>
              <a:avLst/>
              <a:gdLst/>
              <a:ahLst/>
              <a:cxnLst/>
              <a:rect l="0" t="0" r="0" b="0"/>
              <a:pathLst>
                <a:path w="136871" h="284271">
                  <a:moveTo>
                    <a:pt x="0" y="0"/>
                  </a:moveTo>
                  <a:lnTo>
                    <a:pt x="2340" y="34792"/>
                  </a:lnTo>
                  <a:lnTo>
                    <a:pt x="22905" y="96777"/>
                  </a:lnTo>
                  <a:lnTo>
                    <a:pt x="43909" y="154167"/>
                  </a:lnTo>
                  <a:lnTo>
                    <a:pt x="75595" y="211704"/>
                  </a:lnTo>
                  <a:lnTo>
                    <a:pt x="112778" y="259187"/>
                  </a:lnTo>
                  <a:lnTo>
                    <a:pt x="13687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6994" y="2242570"/>
              <a:ext cx="126343" cy="294798"/>
            </a:xfrm>
            <a:custGeom>
              <a:avLst/>
              <a:gdLst/>
              <a:ahLst/>
              <a:cxnLst/>
              <a:rect l="0" t="0" r="0" b="0"/>
              <a:pathLst>
                <a:path w="126343" h="294798">
                  <a:moveTo>
                    <a:pt x="0" y="0"/>
                  </a:moveTo>
                  <a:lnTo>
                    <a:pt x="5590" y="58616"/>
                  </a:lnTo>
                  <a:lnTo>
                    <a:pt x="19128" y="103215"/>
                  </a:lnTo>
                  <a:lnTo>
                    <a:pt x="49364" y="161163"/>
                  </a:lnTo>
                  <a:lnTo>
                    <a:pt x="74439" y="213765"/>
                  </a:lnTo>
                  <a:lnTo>
                    <a:pt x="112759" y="270902"/>
                  </a:lnTo>
                  <a:lnTo>
                    <a:pt x="126342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4352" y="2326798"/>
              <a:ext cx="210571" cy="94757"/>
            </a:xfrm>
            <a:custGeom>
              <a:avLst/>
              <a:gdLst/>
              <a:ahLst/>
              <a:cxnLst/>
              <a:rect l="0" t="0" r="0" b="0"/>
              <a:pathLst>
                <a:path w="210571" h="94757">
                  <a:moveTo>
                    <a:pt x="210570" y="0"/>
                  </a:moveTo>
                  <a:lnTo>
                    <a:pt x="148289" y="34746"/>
                  </a:lnTo>
                  <a:lnTo>
                    <a:pt x="91119" y="55000"/>
                  </a:lnTo>
                  <a:lnTo>
                    <a:pt x="35026" y="8118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79150" y="2368911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3119" y="42692"/>
                  </a:lnTo>
                  <a:lnTo>
                    <a:pt x="9575" y="62259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37036" y="2253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091785" y="2260980"/>
              <a:ext cx="130491" cy="323964"/>
            </a:xfrm>
            <a:custGeom>
              <a:avLst/>
              <a:gdLst/>
              <a:ahLst/>
              <a:cxnLst/>
              <a:rect l="0" t="0" r="0" b="0"/>
              <a:pathLst>
                <a:path w="130491" h="323964">
                  <a:moveTo>
                    <a:pt x="3178" y="128989"/>
                  </a:moveTo>
                  <a:lnTo>
                    <a:pt x="8767" y="145756"/>
                  </a:lnTo>
                  <a:lnTo>
                    <a:pt x="51647" y="208825"/>
                  </a:lnTo>
                  <a:lnTo>
                    <a:pt x="87492" y="262869"/>
                  </a:lnTo>
                  <a:lnTo>
                    <a:pt x="125560" y="321429"/>
                  </a:lnTo>
                  <a:lnTo>
                    <a:pt x="129220" y="323963"/>
                  </a:lnTo>
                  <a:lnTo>
                    <a:pt x="130490" y="322142"/>
                  </a:lnTo>
                  <a:lnTo>
                    <a:pt x="130167" y="317419"/>
                  </a:lnTo>
                  <a:lnTo>
                    <a:pt x="109819" y="263406"/>
                  </a:lnTo>
                  <a:lnTo>
                    <a:pt x="82689" y="202582"/>
                  </a:lnTo>
                  <a:lnTo>
                    <a:pt x="52463" y="149331"/>
                  </a:lnTo>
                  <a:lnTo>
                    <a:pt x="18633" y="93753"/>
                  </a:lnTo>
                  <a:lnTo>
                    <a:pt x="2168" y="57327"/>
                  </a:lnTo>
                  <a:lnTo>
                    <a:pt x="0" y="32018"/>
                  </a:lnTo>
                  <a:lnTo>
                    <a:pt x="1059" y="18718"/>
                  </a:lnTo>
                  <a:lnTo>
                    <a:pt x="6445" y="9851"/>
                  </a:lnTo>
                  <a:lnTo>
                    <a:pt x="14715" y="3940"/>
                  </a:lnTo>
                  <a:lnTo>
                    <a:pt x="24907" y="0"/>
                  </a:lnTo>
                  <a:lnTo>
                    <a:pt x="48710" y="1860"/>
                  </a:lnTo>
                  <a:lnTo>
                    <a:pt x="61609" y="5632"/>
                  </a:lnTo>
                  <a:lnTo>
                    <a:pt x="79060" y="19181"/>
                  </a:lnTo>
                  <a:lnTo>
                    <a:pt x="95462" y="46540"/>
                  </a:lnTo>
                  <a:lnTo>
                    <a:pt x="99796" y="56476"/>
                  </a:lnTo>
                  <a:lnTo>
                    <a:pt x="100345" y="66608"/>
                  </a:lnTo>
                  <a:lnTo>
                    <a:pt x="94717" y="87226"/>
                  </a:lnTo>
                  <a:lnTo>
                    <a:pt x="78394" y="118564"/>
                  </a:lnTo>
                  <a:lnTo>
                    <a:pt x="65463" y="130205"/>
                  </a:lnTo>
                  <a:lnTo>
                    <a:pt x="45292" y="139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37077" y="2063585"/>
              <a:ext cx="157929" cy="305327"/>
            </a:xfrm>
            <a:custGeom>
              <a:avLst/>
              <a:gdLst/>
              <a:ahLst/>
              <a:cxnLst/>
              <a:rect l="0" t="0" r="0" b="0"/>
              <a:pathLst>
                <a:path w="157929" h="305327">
                  <a:moveTo>
                    <a:pt x="0" y="0"/>
                  </a:moveTo>
                  <a:lnTo>
                    <a:pt x="19128" y="55045"/>
                  </a:lnTo>
                  <a:lnTo>
                    <a:pt x="44214" y="114512"/>
                  </a:lnTo>
                  <a:lnTo>
                    <a:pt x="74438" y="171404"/>
                  </a:lnTo>
                  <a:lnTo>
                    <a:pt x="108892" y="224563"/>
                  </a:lnTo>
                  <a:lnTo>
                    <a:pt x="143903" y="283108"/>
                  </a:lnTo>
                  <a:lnTo>
                    <a:pt x="15792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316062" y="2232041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14572" y="42692"/>
                  </a:lnTo>
                  <a:lnTo>
                    <a:pt x="49878" y="99097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63419" y="21162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389212" y="2168870"/>
              <a:ext cx="126892" cy="111905"/>
            </a:xfrm>
            <a:custGeom>
              <a:avLst/>
              <a:gdLst/>
              <a:ahLst/>
              <a:cxnLst/>
              <a:rect l="0" t="0" r="0" b="0"/>
              <a:pathLst>
                <a:path w="126892" h="111905">
                  <a:moveTo>
                    <a:pt x="21606" y="0"/>
                  </a:moveTo>
                  <a:lnTo>
                    <a:pt x="4839" y="5589"/>
                  </a:lnTo>
                  <a:lnTo>
                    <a:pt x="1069" y="11915"/>
                  </a:lnTo>
                  <a:lnTo>
                    <a:pt x="0" y="31422"/>
                  </a:lnTo>
                  <a:lnTo>
                    <a:pt x="5976" y="63123"/>
                  </a:lnTo>
                  <a:lnTo>
                    <a:pt x="11186" y="71327"/>
                  </a:lnTo>
                  <a:lnTo>
                    <a:pt x="54592" y="102619"/>
                  </a:lnTo>
                  <a:lnTo>
                    <a:pt x="90781" y="111904"/>
                  </a:lnTo>
                  <a:lnTo>
                    <a:pt x="108113" y="110956"/>
                  </a:lnTo>
                  <a:lnTo>
                    <a:pt x="12689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535126" y="2142224"/>
              <a:ext cx="138906" cy="95273"/>
            </a:xfrm>
            <a:custGeom>
              <a:avLst/>
              <a:gdLst/>
              <a:ahLst/>
              <a:cxnLst/>
              <a:rect l="0" t="0" r="0" b="0"/>
              <a:pathLst>
                <a:path w="138906" h="95273">
                  <a:moveTo>
                    <a:pt x="75734" y="5589"/>
                  </a:moveTo>
                  <a:lnTo>
                    <a:pt x="58966" y="0"/>
                  </a:lnTo>
                  <a:lnTo>
                    <a:pt x="26182" y="2113"/>
                  </a:lnTo>
                  <a:lnTo>
                    <a:pt x="16963" y="6781"/>
                  </a:lnTo>
                  <a:lnTo>
                    <a:pt x="3600" y="21327"/>
                  </a:lnTo>
                  <a:lnTo>
                    <a:pt x="0" y="42609"/>
                  </a:lnTo>
                  <a:lnTo>
                    <a:pt x="3470" y="65326"/>
                  </a:lnTo>
                  <a:lnTo>
                    <a:pt x="12811" y="83222"/>
                  </a:lnTo>
                  <a:lnTo>
                    <a:pt x="20917" y="88930"/>
                  </a:lnTo>
                  <a:lnTo>
                    <a:pt x="42402" y="95272"/>
                  </a:lnTo>
                  <a:lnTo>
                    <a:pt x="51173" y="93454"/>
                  </a:lnTo>
                  <a:lnTo>
                    <a:pt x="58190" y="88732"/>
                  </a:lnTo>
                  <a:lnTo>
                    <a:pt x="64038" y="82075"/>
                  </a:lnTo>
                  <a:lnTo>
                    <a:pt x="70536" y="62199"/>
                  </a:lnTo>
                  <a:lnTo>
                    <a:pt x="72268" y="50348"/>
                  </a:lnTo>
                  <a:lnTo>
                    <a:pt x="75763" y="44787"/>
                  </a:lnTo>
                  <a:lnTo>
                    <a:pt x="80433" y="43420"/>
                  </a:lnTo>
                  <a:lnTo>
                    <a:pt x="117513" y="53205"/>
                  </a:lnTo>
                  <a:lnTo>
                    <a:pt x="138905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58217" y="1916186"/>
              <a:ext cx="168457" cy="252685"/>
            </a:xfrm>
            <a:custGeom>
              <a:avLst/>
              <a:gdLst/>
              <a:ahLst/>
              <a:cxnLst/>
              <a:rect l="0" t="0" r="0" b="0"/>
              <a:pathLst>
                <a:path w="168457" h="252685">
                  <a:moveTo>
                    <a:pt x="0" y="0"/>
                  </a:moveTo>
                  <a:lnTo>
                    <a:pt x="20244" y="58617"/>
                  </a:lnTo>
                  <a:lnTo>
                    <a:pt x="44665" y="112094"/>
                  </a:lnTo>
                  <a:lnTo>
                    <a:pt x="92785" y="174268"/>
                  </a:lnTo>
                  <a:lnTo>
                    <a:pt x="152839" y="236906"/>
                  </a:lnTo>
                  <a:lnTo>
                    <a:pt x="16845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37160" y="1989886"/>
              <a:ext cx="200043" cy="115814"/>
            </a:xfrm>
            <a:custGeom>
              <a:avLst/>
              <a:gdLst/>
              <a:ahLst/>
              <a:cxnLst/>
              <a:rect l="0" t="0" r="0" b="0"/>
              <a:pathLst>
                <a:path w="200043" h="115814">
                  <a:moveTo>
                    <a:pt x="200042" y="0"/>
                  </a:moveTo>
                  <a:lnTo>
                    <a:pt x="137761" y="19128"/>
                  </a:lnTo>
                  <a:lnTo>
                    <a:pt x="83711" y="39999"/>
                  </a:lnTo>
                  <a:lnTo>
                    <a:pt x="58262" y="49363"/>
                  </a:lnTo>
                  <a:lnTo>
                    <a:pt x="39152" y="61323"/>
                  </a:lnTo>
                  <a:lnTo>
                    <a:pt x="25980" y="7755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21430" y="2032000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14572" y="54144"/>
                  </a:lnTo>
                  <a:lnTo>
                    <a:pt x="32783" y="88962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789844" y="1926715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43859" y="1891249"/>
              <a:ext cx="256597" cy="183574"/>
            </a:xfrm>
            <a:custGeom>
              <a:avLst/>
              <a:gdLst/>
              <a:ahLst/>
              <a:cxnLst/>
              <a:rect l="0" t="0" r="0" b="0"/>
              <a:pathLst>
                <a:path w="256597" h="183574">
                  <a:moveTo>
                    <a:pt x="24970" y="56523"/>
                  </a:moveTo>
                  <a:lnTo>
                    <a:pt x="13791" y="67701"/>
                  </a:lnTo>
                  <a:lnTo>
                    <a:pt x="1250" y="97010"/>
                  </a:lnTo>
                  <a:lnTo>
                    <a:pt x="0" y="118970"/>
                  </a:lnTo>
                  <a:lnTo>
                    <a:pt x="8729" y="161665"/>
                  </a:lnTo>
                  <a:lnTo>
                    <a:pt x="14142" y="169901"/>
                  </a:lnTo>
                  <a:lnTo>
                    <a:pt x="29516" y="182172"/>
                  </a:lnTo>
                  <a:lnTo>
                    <a:pt x="37359" y="183573"/>
                  </a:lnTo>
                  <a:lnTo>
                    <a:pt x="44928" y="182167"/>
                  </a:lnTo>
                  <a:lnTo>
                    <a:pt x="52313" y="178890"/>
                  </a:lnTo>
                  <a:lnTo>
                    <a:pt x="63639" y="165890"/>
                  </a:lnTo>
                  <a:lnTo>
                    <a:pt x="68296" y="157510"/>
                  </a:lnTo>
                  <a:lnTo>
                    <a:pt x="70352" y="135721"/>
                  </a:lnTo>
                  <a:lnTo>
                    <a:pt x="62140" y="89194"/>
                  </a:lnTo>
                  <a:lnTo>
                    <a:pt x="45527" y="59293"/>
                  </a:lnTo>
                  <a:lnTo>
                    <a:pt x="46863" y="59540"/>
                  </a:lnTo>
                  <a:lnTo>
                    <a:pt x="65819" y="76746"/>
                  </a:lnTo>
                  <a:lnTo>
                    <a:pt x="109935" y="140205"/>
                  </a:lnTo>
                  <a:lnTo>
                    <a:pt x="116709" y="147406"/>
                  </a:lnTo>
                  <a:lnTo>
                    <a:pt x="120054" y="148697"/>
                  </a:lnTo>
                  <a:lnTo>
                    <a:pt x="121114" y="146048"/>
                  </a:lnTo>
                  <a:lnTo>
                    <a:pt x="105153" y="87186"/>
                  </a:lnTo>
                  <a:lnTo>
                    <a:pt x="100590" y="50660"/>
                  </a:lnTo>
                  <a:lnTo>
                    <a:pt x="104827" y="15791"/>
                  </a:lnTo>
                  <a:lnTo>
                    <a:pt x="110964" y="8311"/>
                  </a:lnTo>
                  <a:lnTo>
                    <a:pt x="130260" y="0"/>
                  </a:lnTo>
                  <a:lnTo>
                    <a:pt x="139617" y="124"/>
                  </a:lnTo>
                  <a:lnTo>
                    <a:pt x="156252" y="6500"/>
                  </a:lnTo>
                  <a:lnTo>
                    <a:pt x="193232" y="30827"/>
                  </a:lnTo>
                  <a:lnTo>
                    <a:pt x="215725" y="58268"/>
                  </a:lnTo>
                  <a:lnTo>
                    <a:pt x="250944" y="120966"/>
                  </a:lnTo>
                  <a:lnTo>
                    <a:pt x="256596" y="130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5527461" y="2558425"/>
            <a:ext cx="4050691" cy="1187688"/>
            <a:chOff x="5527461" y="2558425"/>
            <a:chExt cx="4050691" cy="1187688"/>
          </a:xfrm>
        </p:grpSpPr>
        <p:sp>
          <p:nvSpPr>
            <p:cNvPr id="92" name="Freeform 91"/>
            <p:cNvSpPr/>
            <p:nvPr/>
          </p:nvSpPr>
          <p:spPr>
            <a:xfrm>
              <a:off x="5633358" y="2558425"/>
              <a:ext cx="199430" cy="463776"/>
            </a:xfrm>
            <a:custGeom>
              <a:avLst/>
              <a:gdLst/>
              <a:ahLst/>
              <a:cxnLst/>
              <a:rect l="0" t="0" r="0" b="0"/>
              <a:pathLst>
                <a:path w="199430" h="463776">
                  <a:moveTo>
                    <a:pt x="20445" y="136870"/>
                  </a:moveTo>
                  <a:lnTo>
                    <a:pt x="20445" y="194134"/>
                  </a:lnTo>
                  <a:lnTo>
                    <a:pt x="23564" y="246644"/>
                  </a:lnTo>
                  <a:lnTo>
                    <a:pt x="31897" y="303536"/>
                  </a:lnTo>
                  <a:lnTo>
                    <a:pt x="38656" y="357438"/>
                  </a:lnTo>
                  <a:lnTo>
                    <a:pt x="40659" y="407334"/>
                  </a:lnTo>
                  <a:lnTo>
                    <a:pt x="46925" y="460526"/>
                  </a:lnTo>
                  <a:lnTo>
                    <a:pt x="48626" y="463775"/>
                  </a:lnTo>
                  <a:lnTo>
                    <a:pt x="49761" y="461262"/>
                  </a:lnTo>
                  <a:lnTo>
                    <a:pt x="50562" y="412255"/>
                  </a:lnTo>
                  <a:lnTo>
                    <a:pt x="43638" y="362583"/>
                  </a:lnTo>
                  <a:lnTo>
                    <a:pt x="36334" y="308317"/>
                  </a:lnTo>
                  <a:lnTo>
                    <a:pt x="23627" y="248162"/>
                  </a:lnTo>
                  <a:lnTo>
                    <a:pt x="9852" y="193125"/>
                  </a:lnTo>
                  <a:lnTo>
                    <a:pt x="1455" y="142523"/>
                  </a:lnTo>
                  <a:lnTo>
                    <a:pt x="0" y="101370"/>
                  </a:lnTo>
                  <a:lnTo>
                    <a:pt x="5899" y="79758"/>
                  </a:lnTo>
                  <a:lnTo>
                    <a:pt x="10748" y="70719"/>
                  </a:lnTo>
                  <a:lnTo>
                    <a:pt x="25494" y="57557"/>
                  </a:lnTo>
                  <a:lnTo>
                    <a:pt x="85375" y="19298"/>
                  </a:lnTo>
                  <a:lnTo>
                    <a:pt x="141718" y="11091"/>
                  </a:lnTo>
                  <a:lnTo>
                    <a:pt x="1994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43274" y="286375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7892" y="1170"/>
                  </a:lnTo>
                  <a:lnTo>
                    <a:pt x="1440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27544" y="2884808"/>
              <a:ext cx="7236" cy="126343"/>
            </a:xfrm>
            <a:custGeom>
              <a:avLst/>
              <a:gdLst/>
              <a:ahLst/>
              <a:cxnLst/>
              <a:rect l="0" t="0" r="0" b="0"/>
              <a:pathLst>
                <a:path w="7236" h="126343">
                  <a:moveTo>
                    <a:pt x="0" y="0"/>
                  </a:moveTo>
                  <a:lnTo>
                    <a:pt x="7235" y="27556"/>
                  </a:lnTo>
                  <a:lnTo>
                    <a:pt x="6758" y="806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06487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22300" y="2811384"/>
              <a:ext cx="175901" cy="177833"/>
            </a:xfrm>
            <a:custGeom>
              <a:avLst/>
              <a:gdLst/>
              <a:ahLst/>
              <a:cxnLst/>
              <a:rect l="0" t="0" r="0" b="0"/>
              <a:pathLst>
                <a:path w="175901" h="177833">
                  <a:moveTo>
                    <a:pt x="0" y="83952"/>
                  </a:moveTo>
                  <a:lnTo>
                    <a:pt x="3120" y="126644"/>
                  </a:lnTo>
                  <a:lnTo>
                    <a:pt x="9553" y="177832"/>
                  </a:lnTo>
                  <a:lnTo>
                    <a:pt x="10095" y="169740"/>
                  </a:lnTo>
                  <a:lnTo>
                    <a:pt x="5258" y="116552"/>
                  </a:lnTo>
                  <a:lnTo>
                    <a:pt x="18240" y="61859"/>
                  </a:lnTo>
                  <a:lnTo>
                    <a:pt x="29451" y="25284"/>
                  </a:lnTo>
                  <a:lnTo>
                    <a:pt x="40776" y="6795"/>
                  </a:lnTo>
                  <a:lnTo>
                    <a:pt x="48241" y="2098"/>
                  </a:lnTo>
                  <a:lnTo>
                    <a:pt x="65894" y="0"/>
                  </a:lnTo>
                  <a:lnTo>
                    <a:pt x="95563" y="10984"/>
                  </a:lnTo>
                  <a:lnTo>
                    <a:pt x="135860" y="44063"/>
                  </a:lnTo>
                  <a:lnTo>
                    <a:pt x="158928" y="74083"/>
                  </a:lnTo>
                  <a:lnTo>
                    <a:pt x="172522" y="106374"/>
                  </a:lnTo>
                  <a:lnTo>
                    <a:pt x="175900" y="141549"/>
                  </a:lnTo>
                  <a:lnTo>
                    <a:pt x="168456" y="168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46380" y="2676692"/>
              <a:ext cx="186532" cy="331328"/>
            </a:xfrm>
            <a:custGeom>
              <a:avLst/>
              <a:gdLst/>
              <a:ahLst/>
              <a:cxnLst/>
              <a:rect l="0" t="0" r="0" b="0"/>
              <a:pathLst>
                <a:path w="186532" h="331328">
                  <a:moveTo>
                    <a:pt x="123361" y="197587"/>
                  </a:moveTo>
                  <a:lnTo>
                    <a:pt x="112182" y="180820"/>
                  </a:lnTo>
                  <a:lnTo>
                    <a:pt x="97336" y="169468"/>
                  </a:lnTo>
                  <a:lnTo>
                    <a:pt x="88463" y="164803"/>
                  </a:lnTo>
                  <a:lnTo>
                    <a:pt x="66126" y="162740"/>
                  </a:lnTo>
                  <a:lnTo>
                    <a:pt x="53619" y="163827"/>
                  </a:lnTo>
                  <a:lnTo>
                    <a:pt x="42941" y="169231"/>
                  </a:lnTo>
                  <a:lnTo>
                    <a:pt x="24837" y="187714"/>
                  </a:lnTo>
                  <a:lnTo>
                    <a:pt x="7081" y="218839"/>
                  </a:lnTo>
                  <a:lnTo>
                    <a:pt x="0" y="261466"/>
                  </a:lnTo>
                  <a:lnTo>
                    <a:pt x="4583" y="287979"/>
                  </a:lnTo>
                  <a:lnTo>
                    <a:pt x="15588" y="310291"/>
                  </a:lnTo>
                  <a:lnTo>
                    <a:pt x="32178" y="328006"/>
                  </a:lnTo>
                  <a:lnTo>
                    <a:pt x="41515" y="331327"/>
                  </a:lnTo>
                  <a:lnTo>
                    <a:pt x="51249" y="331201"/>
                  </a:lnTo>
                  <a:lnTo>
                    <a:pt x="61248" y="328777"/>
                  </a:lnTo>
                  <a:lnTo>
                    <a:pt x="69084" y="323652"/>
                  </a:lnTo>
                  <a:lnTo>
                    <a:pt x="99734" y="280392"/>
                  </a:lnTo>
                  <a:lnTo>
                    <a:pt x="114541" y="238630"/>
                  </a:lnTo>
                  <a:lnTo>
                    <a:pt x="120748" y="189211"/>
                  </a:lnTo>
                  <a:lnTo>
                    <a:pt x="128176" y="137524"/>
                  </a:lnTo>
                  <a:lnTo>
                    <a:pt x="138827" y="76062"/>
                  </a:lnTo>
                  <a:lnTo>
                    <a:pt x="135212" y="18861"/>
                  </a:lnTo>
                  <a:lnTo>
                    <a:pt x="134771" y="4737"/>
                  </a:lnTo>
                  <a:lnTo>
                    <a:pt x="133307" y="0"/>
                  </a:lnTo>
                  <a:lnTo>
                    <a:pt x="131162" y="1522"/>
                  </a:lnTo>
                  <a:lnTo>
                    <a:pt x="128561" y="7216"/>
                  </a:lnTo>
                  <a:lnTo>
                    <a:pt x="124045" y="62915"/>
                  </a:lnTo>
                  <a:lnTo>
                    <a:pt x="129085" y="122892"/>
                  </a:lnTo>
                  <a:lnTo>
                    <a:pt x="148581" y="181490"/>
                  </a:lnTo>
                  <a:lnTo>
                    <a:pt x="168608" y="238968"/>
                  </a:lnTo>
                  <a:lnTo>
                    <a:pt x="186531" y="271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38238" y="2653181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2339" y="180420"/>
                  </a:lnTo>
                  <a:lnTo>
                    <a:pt x="16667" y="236070"/>
                  </a:lnTo>
                  <a:lnTo>
                    <a:pt x="25779" y="291516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90839" y="2800580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4067" y="14654"/>
                  </a:lnTo>
                  <a:lnTo>
                    <a:pt x="131488" y="27028"/>
                  </a:lnTo>
                  <a:lnTo>
                    <a:pt x="81334" y="31405"/>
                  </a:lnTo>
                  <a:lnTo>
                    <a:pt x="28111" y="4277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43523" y="2600538"/>
              <a:ext cx="178985" cy="357970"/>
            </a:xfrm>
            <a:custGeom>
              <a:avLst/>
              <a:gdLst/>
              <a:ahLst/>
              <a:cxnLst/>
              <a:rect l="0" t="0" r="0" b="0"/>
              <a:pathLst>
                <a:path w="178985" h="357970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24749" y="169905"/>
                  </a:lnTo>
                  <a:lnTo>
                    <a:pt x="40738" y="232057"/>
                  </a:lnTo>
                  <a:lnTo>
                    <a:pt x="49115" y="289336"/>
                  </a:lnTo>
                  <a:lnTo>
                    <a:pt x="58012" y="336093"/>
                  </a:lnTo>
                  <a:lnTo>
                    <a:pt x="54753" y="319252"/>
                  </a:lnTo>
                  <a:lnTo>
                    <a:pt x="52921" y="258302"/>
                  </a:lnTo>
                  <a:lnTo>
                    <a:pt x="58314" y="217174"/>
                  </a:lnTo>
                  <a:lnTo>
                    <a:pt x="70371" y="195568"/>
                  </a:lnTo>
                  <a:lnTo>
                    <a:pt x="78500" y="186531"/>
                  </a:lnTo>
                  <a:lnTo>
                    <a:pt x="86258" y="182846"/>
                  </a:lnTo>
                  <a:lnTo>
                    <a:pt x="93771" y="182729"/>
                  </a:lnTo>
                  <a:lnTo>
                    <a:pt x="108357" y="188838"/>
                  </a:lnTo>
                  <a:lnTo>
                    <a:pt x="122638" y="199352"/>
                  </a:lnTo>
                  <a:lnTo>
                    <a:pt x="155865" y="259137"/>
                  </a:lnTo>
                  <a:lnTo>
                    <a:pt x="173204" y="311758"/>
                  </a:lnTo>
                  <a:lnTo>
                    <a:pt x="17898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034308" y="2757227"/>
              <a:ext cx="104264" cy="201281"/>
            </a:xfrm>
            <a:custGeom>
              <a:avLst/>
              <a:gdLst/>
              <a:ahLst/>
              <a:cxnLst/>
              <a:rect l="0" t="0" r="0" b="0"/>
              <a:pathLst>
                <a:path w="104264" h="201281">
                  <a:moveTo>
                    <a:pt x="9257" y="106524"/>
                  </a:moveTo>
                  <a:lnTo>
                    <a:pt x="44154" y="77216"/>
                  </a:lnTo>
                  <a:lnTo>
                    <a:pt x="98714" y="45291"/>
                  </a:lnTo>
                  <a:lnTo>
                    <a:pt x="102820" y="37626"/>
                  </a:lnTo>
                  <a:lnTo>
                    <a:pt x="104263" y="19751"/>
                  </a:lnTo>
                  <a:lnTo>
                    <a:pt x="100670" y="12410"/>
                  </a:lnTo>
                  <a:lnTo>
                    <a:pt x="87320" y="1135"/>
                  </a:lnTo>
                  <a:lnTo>
                    <a:pt x="78846" y="0"/>
                  </a:lnTo>
                  <a:lnTo>
                    <a:pt x="60072" y="4978"/>
                  </a:lnTo>
                  <a:lnTo>
                    <a:pt x="35362" y="20934"/>
                  </a:lnTo>
                  <a:lnTo>
                    <a:pt x="13222" y="46069"/>
                  </a:lnTo>
                  <a:lnTo>
                    <a:pt x="5170" y="68737"/>
                  </a:lnTo>
                  <a:lnTo>
                    <a:pt x="0" y="121417"/>
                  </a:lnTo>
                  <a:lnTo>
                    <a:pt x="5532" y="145898"/>
                  </a:lnTo>
                  <a:lnTo>
                    <a:pt x="21801" y="176292"/>
                  </a:lnTo>
                  <a:lnTo>
                    <a:pt x="28148" y="184622"/>
                  </a:lnTo>
                  <a:lnTo>
                    <a:pt x="47679" y="193877"/>
                  </a:lnTo>
                  <a:lnTo>
                    <a:pt x="104013" y="2012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345778" y="2742348"/>
              <a:ext cx="118927" cy="216160"/>
            </a:xfrm>
            <a:custGeom>
              <a:avLst/>
              <a:gdLst/>
              <a:ahLst/>
              <a:cxnLst/>
              <a:rect l="0" t="0" r="0" b="0"/>
              <a:pathLst>
                <a:path w="118927" h="216160">
                  <a:moveTo>
                    <a:pt x="118926" y="5589"/>
                  </a:moveTo>
                  <a:lnTo>
                    <a:pt x="102158" y="0"/>
                  </a:lnTo>
                  <a:lnTo>
                    <a:pt x="84568" y="376"/>
                  </a:lnTo>
                  <a:lnTo>
                    <a:pt x="65051" y="5612"/>
                  </a:lnTo>
                  <a:lnTo>
                    <a:pt x="44679" y="15738"/>
                  </a:lnTo>
                  <a:lnTo>
                    <a:pt x="19069" y="40182"/>
                  </a:lnTo>
                  <a:lnTo>
                    <a:pt x="2251" y="69651"/>
                  </a:lnTo>
                  <a:lnTo>
                    <a:pt x="0" y="90213"/>
                  </a:lnTo>
                  <a:lnTo>
                    <a:pt x="14292" y="153023"/>
                  </a:lnTo>
                  <a:lnTo>
                    <a:pt x="22120" y="172891"/>
                  </a:lnTo>
                  <a:lnTo>
                    <a:pt x="33397" y="189520"/>
                  </a:lnTo>
                  <a:lnTo>
                    <a:pt x="49327" y="201590"/>
                  </a:lnTo>
                  <a:lnTo>
                    <a:pt x="69277" y="209684"/>
                  </a:lnTo>
                  <a:lnTo>
                    <a:pt x="118926" y="21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88463" y="2790051"/>
              <a:ext cx="156455" cy="185062"/>
            </a:xfrm>
            <a:custGeom>
              <a:avLst/>
              <a:gdLst/>
              <a:ahLst/>
              <a:cxnLst/>
              <a:rect l="0" t="0" r="0" b="0"/>
              <a:pathLst>
                <a:path w="156455" h="185062">
                  <a:moveTo>
                    <a:pt x="81526" y="0"/>
                  </a:moveTo>
                  <a:lnTo>
                    <a:pt x="57480" y="9576"/>
                  </a:lnTo>
                  <a:lnTo>
                    <a:pt x="21933" y="39404"/>
                  </a:lnTo>
                  <a:lnTo>
                    <a:pt x="6417" y="71077"/>
                  </a:lnTo>
                  <a:lnTo>
                    <a:pt x="0" y="110097"/>
                  </a:lnTo>
                  <a:lnTo>
                    <a:pt x="4738" y="134330"/>
                  </a:lnTo>
                  <a:lnTo>
                    <a:pt x="20560" y="164584"/>
                  </a:lnTo>
                  <a:lnTo>
                    <a:pt x="26844" y="172894"/>
                  </a:lnTo>
                  <a:lnTo>
                    <a:pt x="46304" y="182127"/>
                  </a:lnTo>
                  <a:lnTo>
                    <a:pt x="69382" y="185061"/>
                  </a:lnTo>
                  <a:lnTo>
                    <a:pt x="91337" y="182465"/>
                  </a:lnTo>
                  <a:lnTo>
                    <a:pt x="109673" y="174293"/>
                  </a:lnTo>
                  <a:lnTo>
                    <a:pt x="125621" y="161692"/>
                  </a:lnTo>
                  <a:lnTo>
                    <a:pt x="146584" y="134866"/>
                  </a:lnTo>
                  <a:lnTo>
                    <a:pt x="156454" y="114923"/>
                  </a:lnTo>
                  <a:lnTo>
                    <a:pt x="155382" y="91241"/>
                  </a:lnTo>
                  <a:lnTo>
                    <a:pt x="147107" y="67458"/>
                  </a:lnTo>
                  <a:lnTo>
                    <a:pt x="11311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73326" y="2731820"/>
              <a:ext cx="180421" cy="224250"/>
            </a:xfrm>
            <a:custGeom>
              <a:avLst/>
              <a:gdLst/>
              <a:ahLst/>
              <a:cxnLst/>
              <a:rect l="0" t="0" r="0" b="0"/>
              <a:pathLst>
                <a:path w="180421" h="224250">
                  <a:moveTo>
                    <a:pt x="117762" y="5589"/>
                  </a:moveTo>
                  <a:lnTo>
                    <a:pt x="100994" y="0"/>
                  </a:lnTo>
                  <a:lnTo>
                    <a:pt x="68210" y="2113"/>
                  </a:lnTo>
                  <a:lnTo>
                    <a:pt x="48556" y="10283"/>
                  </a:lnTo>
                  <a:lnTo>
                    <a:pt x="16874" y="34592"/>
                  </a:lnTo>
                  <a:lnTo>
                    <a:pt x="782" y="60586"/>
                  </a:lnTo>
                  <a:lnTo>
                    <a:pt x="0" y="69160"/>
                  </a:lnTo>
                  <a:lnTo>
                    <a:pt x="5372" y="84925"/>
                  </a:lnTo>
                  <a:lnTo>
                    <a:pt x="18678" y="96612"/>
                  </a:lnTo>
                  <a:lnTo>
                    <a:pt x="55816" y="113646"/>
                  </a:lnTo>
                  <a:lnTo>
                    <a:pt x="115728" y="123501"/>
                  </a:lnTo>
                  <a:lnTo>
                    <a:pt x="148745" y="135672"/>
                  </a:lnTo>
                  <a:lnTo>
                    <a:pt x="159474" y="141444"/>
                  </a:lnTo>
                  <a:lnTo>
                    <a:pt x="174515" y="160336"/>
                  </a:lnTo>
                  <a:lnTo>
                    <a:pt x="180164" y="171924"/>
                  </a:lnTo>
                  <a:lnTo>
                    <a:pt x="180420" y="183160"/>
                  </a:lnTo>
                  <a:lnTo>
                    <a:pt x="171347" y="205002"/>
                  </a:lnTo>
                  <a:lnTo>
                    <a:pt x="162843" y="212231"/>
                  </a:lnTo>
                  <a:lnTo>
                    <a:pt x="140918" y="220262"/>
                  </a:lnTo>
                  <a:lnTo>
                    <a:pt x="81478" y="224249"/>
                  </a:lnTo>
                  <a:lnTo>
                    <a:pt x="29703" y="218104"/>
                  </a:lnTo>
                  <a:lnTo>
                    <a:pt x="1948" y="21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44890" y="2590010"/>
              <a:ext cx="35712" cy="389555"/>
            </a:xfrm>
            <a:custGeom>
              <a:avLst/>
              <a:gdLst/>
              <a:ahLst/>
              <a:cxnLst/>
              <a:rect l="0" t="0" r="0" b="0"/>
              <a:pathLst>
                <a:path w="35712" h="389555">
                  <a:moveTo>
                    <a:pt x="14654" y="0"/>
                  </a:moveTo>
                  <a:lnTo>
                    <a:pt x="0" y="49552"/>
                  </a:lnTo>
                  <a:lnTo>
                    <a:pt x="1083" y="100080"/>
                  </a:lnTo>
                  <a:lnTo>
                    <a:pt x="2773" y="142356"/>
                  </a:lnTo>
                  <a:lnTo>
                    <a:pt x="6844" y="199717"/>
                  </a:lnTo>
                  <a:lnTo>
                    <a:pt x="18701" y="250540"/>
                  </a:lnTo>
                  <a:lnTo>
                    <a:pt x="23263" y="300402"/>
                  </a:lnTo>
                  <a:lnTo>
                    <a:pt x="33262" y="363343"/>
                  </a:lnTo>
                  <a:lnTo>
                    <a:pt x="35711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43730" y="2779523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14654"/>
                  </a:lnTo>
                  <a:lnTo>
                    <a:pt x="108307" y="20962"/>
                  </a:lnTo>
                  <a:lnTo>
                    <a:pt x="52547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285927" y="283216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5"/>
                  </a:lnTo>
                  <a:lnTo>
                    <a:pt x="7236" y="113455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85927" y="2695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25055" y="2604478"/>
              <a:ext cx="113557" cy="354030"/>
            </a:xfrm>
            <a:custGeom>
              <a:avLst/>
              <a:gdLst/>
              <a:ahLst/>
              <a:cxnLst/>
              <a:rect l="0" t="0" r="0" b="0"/>
              <a:pathLst>
                <a:path w="113557" h="354030">
                  <a:moveTo>
                    <a:pt x="29328" y="354029"/>
                  </a:moveTo>
                  <a:lnTo>
                    <a:pt x="22092" y="326473"/>
                  </a:lnTo>
                  <a:lnTo>
                    <a:pt x="16331" y="270251"/>
                  </a:lnTo>
                  <a:lnTo>
                    <a:pt x="9864" y="213738"/>
                  </a:lnTo>
                  <a:lnTo>
                    <a:pt x="7416" y="150279"/>
                  </a:lnTo>
                  <a:lnTo>
                    <a:pt x="0" y="91471"/>
                  </a:lnTo>
                  <a:lnTo>
                    <a:pt x="3778" y="34794"/>
                  </a:lnTo>
                  <a:lnTo>
                    <a:pt x="9955" y="24222"/>
                  </a:lnTo>
                  <a:lnTo>
                    <a:pt x="29297" y="9357"/>
                  </a:lnTo>
                  <a:lnTo>
                    <a:pt x="72082" y="0"/>
                  </a:lnTo>
                  <a:lnTo>
                    <a:pt x="92394" y="931"/>
                  </a:lnTo>
                  <a:lnTo>
                    <a:pt x="113556" y="6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349098" y="283216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15534" y="16789"/>
                  </a:lnTo>
                  <a:lnTo>
                    <a:pt x="543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80767" y="2811108"/>
              <a:ext cx="136871" cy="212690"/>
            </a:xfrm>
            <a:custGeom>
              <a:avLst/>
              <a:gdLst/>
              <a:ahLst/>
              <a:cxnLst/>
              <a:rect l="0" t="0" r="0" b="0"/>
              <a:pathLst>
                <a:path w="136871" h="212690">
                  <a:moveTo>
                    <a:pt x="0" y="0"/>
                  </a:moveTo>
                  <a:lnTo>
                    <a:pt x="14572" y="48931"/>
                  </a:lnTo>
                  <a:lnTo>
                    <a:pt x="29664" y="96777"/>
                  </a:lnTo>
                  <a:lnTo>
                    <a:pt x="50833" y="159757"/>
                  </a:lnTo>
                  <a:lnTo>
                    <a:pt x="70694" y="203053"/>
                  </a:lnTo>
                  <a:lnTo>
                    <a:pt x="77545" y="210238"/>
                  </a:lnTo>
                  <a:lnTo>
                    <a:pt x="84452" y="212689"/>
                  </a:lnTo>
                  <a:lnTo>
                    <a:pt x="91396" y="211983"/>
                  </a:lnTo>
                  <a:lnTo>
                    <a:pt x="97195" y="205663"/>
                  </a:lnTo>
                  <a:lnTo>
                    <a:pt x="106759" y="183043"/>
                  </a:lnTo>
                  <a:lnTo>
                    <a:pt x="115194" y="129267"/>
                  </a:lnTo>
                  <a:lnTo>
                    <a:pt x="126913" y="73584"/>
                  </a:lnTo>
                  <a:lnTo>
                    <a:pt x="13687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012394" y="285322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5589" y="164262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022922" y="276899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120520" y="2659358"/>
              <a:ext cx="249026" cy="374391"/>
            </a:xfrm>
            <a:custGeom>
              <a:avLst/>
              <a:gdLst/>
              <a:ahLst/>
              <a:cxnLst/>
              <a:rect l="0" t="0" r="0" b="0"/>
              <a:pathLst>
                <a:path w="249026" h="374391">
                  <a:moveTo>
                    <a:pt x="102444" y="288621"/>
                  </a:moveTo>
                  <a:lnTo>
                    <a:pt x="99324" y="234476"/>
                  </a:lnTo>
                  <a:lnTo>
                    <a:pt x="96854" y="220939"/>
                  </a:lnTo>
                  <a:lnTo>
                    <a:pt x="84752" y="199658"/>
                  </a:lnTo>
                  <a:lnTo>
                    <a:pt x="76611" y="190708"/>
                  </a:lnTo>
                  <a:lnTo>
                    <a:pt x="67674" y="187081"/>
                  </a:lnTo>
                  <a:lnTo>
                    <a:pt x="58208" y="187002"/>
                  </a:lnTo>
                  <a:lnTo>
                    <a:pt x="48387" y="189290"/>
                  </a:lnTo>
                  <a:lnTo>
                    <a:pt x="31235" y="204309"/>
                  </a:lnTo>
                  <a:lnTo>
                    <a:pt x="6750" y="246490"/>
                  </a:lnTo>
                  <a:lnTo>
                    <a:pt x="0" y="289266"/>
                  </a:lnTo>
                  <a:lnTo>
                    <a:pt x="3590" y="327806"/>
                  </a:lnTo>
                  <a:lnTo>
                    <a:pt x="12105" y="347371"/>
                  </a:lnTo>
                  <a:lnTo>
                    <a:pt x="17651" y="355863"/>
                  </a:lnTo>
                  <a:lnTo>
                    <a:pt x="33173" y="368419"/>
                  </a:lnTo>
                  <a:lnTo>
                    <a:pt x="42225" y="373405"/>
                  </a:lnTo>
                  <a:lnTo>
                    <a:pt x="50600" y="374390"/>
                  </a:lnTo>
                  <a:lnTo>
                    <a:pt x="66144" y="369244"/>
                  </a:lnTo>
                  <a:lnTo>
                    <a:pt x="80851" y="352919"/>
                  </a:lnTo>
                  <a:lnTo>
                    <a:pt x="109176" y="296958"/>
                  </a:lnTo>
                  <a:lnTo>
                    <a:pt x="125625" y="249627"/>
                  </a:lnTo>
                  <a:lnTo>
                    <a:pt x="131540" y="191669"/>
                  </a:lnTo>
                  <a:lnTo>
                    <a:pt x="132122" y="133553"/>
                  </a:lnTo>
                  <a:lnTo>
                    <a:pt x="125550" y="77576"/>
                  </a:lnTo>
                  <a:lnTo>
                    <a:pt x="118316" y="27394"/>
                  </a:lnTo>
                  <a:lnTo>
                    <a:pt x="103377" y="0"/>
                  </a:lnTo>
                  <a:lnTo>
                    <a:pt x="99556" y="281"/>
                  </a:lnTo>
                  <a:lnTo>
                    <a:pt x="97009" y="6317"/>
                  </a:lnTo>
                  <a:lnTo>
                    <a:pt x="93756" y="67998"/>
                  </a:lnTo>
                  <a:lnTo>
                    <a:pt x="99350" y="121086"/>
                  </a:lnTo>
                  <a:lnTo>
                    <a:pt x="104952" y="179012"/>
                  </a:lnTo>
                  <a:lnTo>
                    <a:pt x="111388" y="230185"/>
                  </a:lnTo>
                  <a:lnTo>
                    <a:pt x="118092" y="265847"/>
                  </a:lnTo>
                  <a:lnTo>
                    <a:pt x="123404" y="271099"/>
                  </a:lnTo>
                  <a:lnTo>
                    <a:pt x="130455" y="272260"/>
                  </a:lnTo>
                  <a:lnTo>
                    <a:pt x="146479" y="267312"/>
                  </a:lnTo>
                  <a:lnTo>
                    <a:pt x="205440" y="225024"/>
                  </a:lnTo>
                  <a:lnTo>
                    <a:pt x="240941" y="197290"/>
                  </a:lnTo>
                  <a:lnTo>
                    <a:pt x="246248" y="189129"/>
                  </a:lnTo>
                  <a:lnTo>
                    <a:pt x="249025" y="170703"/>
                  </a:lnTo>
                  <a:lnTo>
                    <a:pt x="245788" y="163216"/>
                  </a:lnTo>
                  <a:lnTo>
                    <a:pt x="232833" y="151777"/>
                  </a:lnTo>
                  <a:lnTo>
                    <a:pt x="224464" y="150598"/>
                  </a:lnTo>
                  <a:lnTo>
                    <a:pt x="205808" y="155528"/>
                  </a:lnTo>
                  <a:lnTo>
                    <a:pt x="198260" y="162457"/>
                  </a:lnTo>
                  <a:lnTo>
                    <a:pt x="163768" y="219246"/>
                  </a:lnTo>
                  <a:lnTo>
                    <a:pt x="158945" y="242970"/>
                  </a:lnTo>
                  <a:lnTo>
                    <a:pt x="161818" y="277044"/>
                  </a:lnTo>
                  <a:lnTo>
                    <a:pt x="170167" y="295564"/>
                  </a:lnTo>
                  <a:lnTo>
                    <a:pt x="194590" y="326517"/>
                  </a:lnTo>
                  <a:lnTo>
                    <a:pt x="208129" y="334710"/>
                  </a:lnTo>
                  <a:lnTo>
                    <a:pt x="228786" y="3412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349306" y="3011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427733" y="2842694"/>
              <a:ext cx="150419" cy="197122"/>
            </a:xfrm>
            <a:custGeom>
              <a:avLst/>
              <a:gdLst/>
              <a:ahLst/>
              <a:cxnLst/>
              <a:rect l="0" t="0" r="0" b="0"/>
              <a:pathLst>
                <a:path w="150419" h="197122">
                  <a:moveTo>
                    <a:pt x="111086" y="42114"/>
                  </a:moveTo>
                  <a:lnTo>
                    <a:pt x="94318" y="30936"/>
                  </a:lnTo>
                  <a:lnTo>
                    <a:pt x="76727" y="28567"/>
                  </a:lnTo>
                  <a:lnTo>
                    <a:pt x="57211" y="32583"/>
                  </a:lnTo>
                  <a:lnTo>
                    <a:pt x="36838" y="42168"/>
                  </a:lnTo>
                  <a:lnTo>
                    <a:pt x="19205" y="60465"/>
                  </a:lnTo>
                  <a:lnTo>
                    <a:pt x="5909" y="84195"/>
                  </a:lnTo>
                  <a:lnTo>
                    <a:pt x="0" y="110340"/>
                  </a:lnTo>
                  <a:lnTo>
                    <a:pt x="2261" y="145777"/>
                  </a:lnTo>
                  <a:lnTo>
                    <a:pt x="10466" y="164616"/>
                  </a:lnTo>
                  <a:lnTo>
                    <a:pt x="15930" y="172915"/>
                  </a:lnTo>
                  <a:lnTo>
                    <a:pt x="31360" y="185255"/>
                  </a:lnTo>
                  <a:lnTo>
                    <a:pt x="51086" y="193470"/>
                  </a:lnTo>
                  <a:lnTo>
                    <a:pt x="75450" y="197121"/>
                  </a:lnTo>
                  <a:lnTo>
                    <a:pt x="95638" y="192504"/>
                  </a:lnTo>
                  <a:lnTo>
                    <a:pt x="127662" y="170477"/>
                  </a:lnTo>
                  <a:lnTo>
                    <a:pt x="143813" y="144878"/>
                  </a:lnTo>
                  <a:lnTo>
                    <a:pt x="150418" y="109477"/>
                  </a:lnTo>
                  <a:lnTo>
                    <a:pt x="146786" y="69352"/>
                  </a:lnTo>
                  <a:lnTo>
                    <a:pt x="135141" y="44861"/>
                  </a:lnTo>
                  <a:lnTo>
                    <a:pt x="1005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79323" y="3242777"/>
              <a:ext cx="27123" cy="379027"/>
            </a:xfrm>
            <a:custGeom>
              <a:avLst/>
              <a:gdLst/>
              <a:ahLst/>
              <a:cxnLst/>
              <a:rect l="0" t="0" r="0" b="0"/>
              <a:pathLst>
                <a:path w="27123" h="379027">
                  <a:moveTo>
                    <a:pt x="6066" y="0"/>
                  </a:moveTo>
                  <a:lnTo>
                    <a:pt x="0" y="42027"/>
                  </a:lnTo>
                  <a:lnTo>
                    <a:pt x="4918" y="92131"/>
                  </a:lnTo>
                  <a:lnTo>
                    <a:pt x="13784" y="153120"/>
                  </a:lnTo>
                  <a:lnTo>
                    <a:pt x="22651" y="199007"/>
                  </a:lnTo>
                  <a:lnTo>
                    <a:pt x="25797" y="254327"/>
                  </a:lnTo>
                  <a:lnTo>
                    <a:pt x="26730" y="307113"/>
                  </a:lnTo>
                  <a:lnTo>
                    <a:pt x="27045" y="358105"/>
                  </a:lnTo>
                  <a:lnTo>
                    <a:pt x="2712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527461" y="3348062"/>
              <a:ext cx="315856" cy="105286"/>
            </a:xfrm>
            <a:custGeom>
              <a:avLst/>
              <a:gdLst/>
              <a:ahLst/>
              <a:cxnLst/>
              <a:rect l="0" t="0" r="0" b="0"/>
              <a:pathLst>
                <a:path w="315856" h="105286">
                  <a:moveTo>
                    <a:pt x="315855" y="0"/>
                  </a:moveTo>
                  <a:lnTo>
                    <a:pt x="260810" y="17958"/>
                  </a:lnTo>
                  <a:lnTo>
                    <a:pt x="206283" y="31667"/>
                  </a:lnTo>
                  <a:lnTo>
                    <a:pt x="150712" y="45640"/>
                  </a:lnTo>
                  <a:lnTo>
                    <a:pt x="91468" y="66900"/>
                  </a:lnTo>
                  <a:lnTo>
                    <a:pt x="32539" y="8730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776409" y="3447480"/>
              <a:ext cx="172193" cy="175396"/>
            </a:xfrm>
            <a:custGeom>
              <a:avLst/>
              <a:gdLst/>
              <a:ahLst/>
              <a:cxnLst/>
              <a:rect l="0" t="0" r="0" b="0"/>
              <a:pathLst>
                <a:path w="172193" h="175396">
                  <a:moveTo>
                    <a:pt x="140606" y="58509"/>
                  </a:moveTo>
                  <a:lnTo>
                    <a:pt x="140607" y="36153"/>
                  </a:lnTo>
                  <a:lnTo>
                    <a:pt x="134368" y="18937"/>
                  </a:lnTo>
                  <a:lnTo>
                    <a:pt x="129428" y="11071"/>
                  </a:lnTo>
                  <a:lnTo>
                    <a:pt x="121456" y="5827"/>
                  </a:lnTo>
                  <a:lnTo>
                    <a:pt x="100120" y="0"/>
                  </a:lnTo>
                  <a:lnTo>
                    <a:pt x="67389" y="2309"/>
                  </a:lnTo>
                  <a:lnTo>
                    <a:pt x="35464" y="15991"/>
                  </a:lnTo>
                  <a:lnTo>
                    <a:pt x="20567" y="31423"/>
                  </a:lnTo>
                  <a:lnTo>
                    <a:pt x="1471" y="69927"/>
                  </a:lnTo>
                  <a:lnTo>
                    <a:pt x="0" y="93610"/>
                  </a:lnTo>
                  <a:lnTo>
                    <a:pt x="8587" y="146941"/>
                  </a:lnTo>
                  <a:lnTo>
                    <a:pt x="13989" y="157238"/>
                  </a:lnTo>
                  <a:lnTo>
                    <a:pt x="29350" y="171799"/>
                  </a:lnTo>
                  <a:lnTo>
                    <a:pt x="38360" y="174980"/>
                  </a:lnTo>
                  <a:lnTo>
                    <a:pt x="57729" y="175395"/>
                  </a:lnTo>
                  <a:lnTo>
                    <a:pt x="65467" y="171528"/>
                  </a:lnTo>
                  <a:lnTo>
                    <a:pt x="77186" y="157873"/>
                  </a:lnTo>
                  <a:lnTo>
                    <a:pt x="101672" y="100103"/>
                  </a:lnTo>
                  <a:lnTo>
                    <a:pt x="107569" y="59360"/>
                  </a:lnTo>
                  <a:lnTo>
                    <a:pt x="118468" y="102393"/>
                  </a:lnTo>
                  <a:lnTo>
                    <a:pt x="141780" y="139967"/>
                  </a:lnTo>
                  <a:lnTo>
                    <a:pt x="153996" y="153204"/>
                  </a:lnTo>
                  <a:lnTo>
                    <a:pt x="172192" y="163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83093" y="3400893"/>
              <a:ext cx="109544" cy="345220"/>
            </a:xfrm>
            <a:custGeom>
              <a:avLst/>
              <a:gdLst/>
              <a:ahLst/>
              <a:cxnLst/>
              <a:rect l="0" t="0" r="0" b="0"/>
              <a:pathLst>
                <a:path w="109544" h="345220">
                  <a:moveTo>
                    <a:pt x="7622" y="157739"/>
                  </a:moveTo>
                  <a:lnTo>
                    <a:pt x="10741" y="211883"/>
                  </a:lnTo>
                  <a:lnTo>
                    <a:pt x="25580" y="273533"/>
                  </a:lnTo>
                  <a:lnTo>
                    <a:pt x="36169" y="326884"/>
                  </a:lnTo>
                  <a:lnTo>
                    <a:pt x="36687" y="345219"/>
                  </a:lnTo>
                  <a:lnTo>
                    <a:pt x="35187" y="343557"/>
                  </a:lnTo>
                  <a:lnTo>
                    <a:pt x="31572" y="329232"/>
                  </a:lnTo>
                  <a:lnTo>
                    <a:pt x="23470" y="268594"/>
                  </a:lnTo>
                  <a:lnTo>
                    <a:pt x="18032" y="206369"/>
                  </a:lnTo>
                  <a:lnTo>
                    <a:pt x="6905" y="144684"/>
                  </a:lnTo>
                  <a:lnTo>
                    <a:pt x="0" y="93820"/>
                  </a:lnTo>
                  <a:lnTo>
                    <a:pt x="1074" y="47942"/>
                  </a:lnTo>
                  <a:lnTo>
                    <a:pt x="7051" y="24713"/>
                  </a:lnTo>
                  <a:lnTo>
                    <a:pt x="17507" y="6589"/>
                  </a:lnTo>
                  <a:lnTo>
                    <a:pt x="25910" y="1990"/>
                  </a:lnTo>
                  <a:lnTo>
                    <a:pt x="47726" y="0"/>
                  </a:lnTo>
                  <a:lnTo>
                    <a:pt x="69899" y="6134"/>
                  </a:lnTo>
                  <a:lnTo>
                    <a:pt x="80726" y="11046"/>
                  </a:lnTo>
                  <a:lnTo>
                    <a:pt x="95875" y="28981"/>
                  </a:lnTo>
                  <a:lnTo>
                    <a:pt x="105337" y="52550"/>
                  </a:lnTo>
                  <a:lnTo>
                    <a:pt x="109543" y="78623"/>
                  </a:lnTo>
                  <a:lnTo>
                    <a:pt x="105173" y="99570"/>
                  </a:lnTo>
                  <a:lnTo>
                    <a:pt x="94262" y="116678"/>
                  </a:lnTo>
                  <a:lnTo>
                    <a:pt x="68388" y="138294"/>
                  </a:lnTo>
                  <a:lnTo>
                    <a:pt x="48667" y="148317"/>
                  </a:lnTo>
                  <a:lnTo>
                    <a:pt x="31323" y="150432"/>
                  </a:lnTo>
                  <a:lnTo>
                    <a:pt x="7622" y="147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138114" y="3361255"/>
              <a:ext cx="155029" cy="176321"/>
            </a:xfrm>
            <a:custGeom>
              <a:avLst/>
              <a:gdLst/>
              <a:ahLst/>
              <a:cxnLst/>
              <a:rect l="0" t="0" r="0" b="0"/>
              <a:pathLst>
                <a:path w="155029" h="176321">
                  <a:moveTo>
                    <a:pt x="0" y="81563"/>
                  </a:moveTo>
                  <a:lnTo>
                    <a:pt x="37478" y="73230"/>
                  </a:lnTo>
                  <a:lnTo>
                    <a:pt x="88901" y="71468"/>
                  </a:lnTo>
                  <a:lnTo>
                    <a:pt x="124607" y="59985"/>
                  </a:lnTo>
                  <a:lnTo>
                    <a:pt x="151824" y="41765"/>
                  </a:lnTo>
                  <a:lnTo>
                    <a:pt x="155028" y="35144"/>
                  </a:lnTo>
                  <a:lnTo>
                    <a:pt x="154824" y="28390"/>
                  </a:lnTo>
                  <a:lnTo>
                    <a:pt x="152349" y="21548"/>
                  </a:lnTo>
                  <a:lnTo>
                    <a:pt x="140240" y="10826"/>
                  </a:lnTo>
                  <a:lnTo>
                    <a:pt x="132098" y="6329"/>
                  </a:lnTo>
                  <a:lnTo>
                    <a:pt x="92692" y="0"/>
                  </a:lnTo>
                  <a:lnTo>
                    <a:pt x="66932" y="4759"/>
                  </a:lnTo>
                  <a:lnTo>
                    <a:pt x="35819" y="20592"/>
                  </a:lnTo>
                  <a:lnTo>
                    <a:pt x="20599" y="34578"/>
                  </a:lnTo>
                  <a:lnTo>
                    <a:pt x="9935" y="52492"/>
                  </a:lnTo>
                  <a:lnTo>
                    <a:pt x="2944" y="87898"/>
                  </a:lnTo>
                  <a:lnTo>
                    <a:pt x="6462" y="122435"/>
                  </a:lnTo>
                  <a:lnTo>
                    <a:pt x="18080" y="141063"/>
                  </a:lnTo>
                  <a:lnTo>
                    <a:pt x="34942" y="155971"/>
                  </a:lnTo>
                  <a:lnTo>
                    <a:pt x="64165" y="169770"/>
                  </a:lnTo>
                  <a:lnTo>
                    <a:pt x="105285" y="1763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327748" y="3369119"/>
              <a:ext cx="143227" cy="157928"/>
            </a:xfrm>
            <a:custGeom>
              <a:avLst/>
              <a:gdLst/>
              <a:ahLst/>
              <a:cxnLst/>
              <a:rect l="0" t="0" r="0" b="0"/>
              <a:pathLst>
                <a:path w="143227" h="157928">
                  <a:moveTo>
                    <a:pt x="94635" y="0"/>
                  </a:moveTo>
                  <a:lnTo>
                    <a:pt x="72278" y="0"/>
                  </a:lnTo>
                  <a:lnTo>
                    <a:pt x="55063" y="6239"/>
                  </a:lnTo>
                  <a:lnTo>
                    <a:pt x="19359" y="29308"/>
                  </a:lnTo>
                  <a:lnTo>
                    <a:pt x="5417" y="45781"/>
                  </a:lnTo>
                  <a:lnTo>
                    <a:pt x="61" y="55087"/>
                  </a:lnTo>
                  <a:lnTo>
                    <a:pt x="0" y="62461"/>
                  </a:lnTo>
                  <a:lnTo>
                    <a:pt x="3470" y="68547"/>
                  </a:lnTo>
                  <a:lnTo>
                    <a:pt x="9291" y="73774"/>
                  </a:lnTo>
                  <a:lnTo>
                    <a:pt x="39842" y="86720"/>
                  </a:lnTo>
                  <a:lnTo>
                    <a:pt x="102685" y="99937"/>
                  </a:lnTo>
                  <a:lnTo>
                    <a:pt x="132896" y="117348"/>
                  </a:lnTo>
                  <a:lnTo>
                    <a:pt x="141199" y="123856"/>
                  </a:lnTo>
                  <a:lnTo>
                    <a:pt x="143226" y="130534"/>
                  </a:lnTo>
                  <a:lnTo>
                    <a:pt x="141067" y="137325"/>
                  </a:lnTo>
                  <a:lnTo>
                    <a:pt x="136118" y="144192"/>
                  </a:lnTo>
                  <a:lnTo>
                    <a:pt x="115022" y="151823"/>
                  </a:lnTo>
                  <a:lnTo>
                    <a:pt x="59408" y="156721"/>
                  </a:lnTo>
                  <a:lnTo>
                    <a:pt x="10407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72016" y="3319240"/>
              <a:ext cx="139923" cy="176222"/>
            </a:xfrm>
            <a:custGeom>
              <a:avLst/>
              <a:gdLst/>
              <a:ahLst/>
              <a:cxnLst/>
              <a:rect l="0" t="0" r="0" b="0"/>
              <a:pathLst>
                <a:path w="139923" h="176222">
                  <a:moveTo>
                    <a:pt x="139922" y="39350"/>
                  </a:moveTo>
                  <a:lnTo>
                    <a:pt x="134332" y="22583"/>
                  </a:lnTo>
                  <a:lnTo>
                    <a:pt x="122230" y="11231"/>
                  </a:lnTo>
                  <a:lnTo>
                    <a:pt x="103983" y="3456"/>
                  </a:lnTo>
                  <a:lnTo>
                    <a:pt x="80275" y="0"/>
                  </a:lnTo>
                  <a:lnTo>
                    <a:pt x="57260" y="4704"/>
                  </a:lnTo>
                  <a:lnTo>
                    <a:pt x="27692" y="20506"/>
                  </a:lnTo>
                  <a:lnTo>
                    <a:pt x="12833" y="34485"/>
                  </a:lnTo>
                  <a:lnTo>
                    <a:pt x="2329" y="52396"/>
                  </a:lnTo>
                  <a:lnTo>
                    <a:pt x="0" y="75174"/>
                  </a:lnTo>
                  <a:lnTo>
                    <a:pt x="4035" y="99726"/>
                  </a:lnTo>
                  <a:lnTo>
                    <a:pt x="32181" y="154796"/>
                  </a:lnTo>
                  <a:lnTo>
                    <a:pt x="41188" y="161937"/>
                  </a:lnTo>
                  <a:lnTo>
                    <a:pt x="87279" y="176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52891" y="3305948"/>
              <a:ext cx="114121" cy="179737"/>
            </a:xfrm>
            <a:custGeom>
              <a:avLst/>
              <a:gdLst/>
              <a:ahLst/>
              <a:cxnLst/>
              <a:rect l="0" t="0" r="0" b="0"/>
              <a:pathLst>
                <a:path w="114121" h="179737">
                  <a:moveTo>
                    <a:pt x="85389" y="21057"/>
                  </a:moveTo>
                  <a:lnTo>
                    <a:pt x="61342" y="30632"/>
                  </a:lnTo>
                  <a:lnTo>
                    <a:pt x="39919" y="48591"/>
                  </a:lnTo>
                  <a:lnTo>
                    <a:pt x="4690" y="95609"/>
                  </a:lnTo>
                  <a:lnTo>
                    <a:pt x="0" y="116192"/>
                  </a:lnTo>
                  <a:lnTo>
                    <a:pt x="2984" y="137039"/>
                  </a:lnTo>
                  <a:lnTo>
                    <a:pt x="12110" y="158002"/>
                  </a:lnTo>
                  <a:lnTo>
                    <a:pt x="27084" y="172778"/>
                  </a:lnTo>
                  <a:lnTo>
                    <a:pt x="35990" y="178357"/>
                  </a:lnTo>
                  <a:lnTo>
                    <a:pt x="45437" y="179736"/>
                  </a:lnTo>
                  <a:lnTo>
                    <a:pt x="65293" y="175029"/>
                  </a:lnTo>
                  <a:lnTo>
                    <a:pt x="82696" y="162019"/>
                  </a:lnTo>
                  <a:lnTo>
                    <a:pt x="97060" y="144538"/>
                  </a:lnTo>
                  <a:lnTo>
                    <a:pt x="107343" y="125070"/>
                  </a:lnTo>
                  <a:lnTo>
                    <a:pt x="114120" y="88790"/>
                  </a:lnTo>
                  <a:lnTo>
                    <a:pt x="110539" y="53994"/>
                  </a:lnTo>
                  <a:lnTo>
                    <a:pt x="98906" y="35306"/>
                  </a:lnTo>
                  <a:lnTo>
                    <a:pt x="643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024012" y="3284891"/>
              <a:ext cx="114509" cy="179334"/>
            </a:xfrm>
            <a:custGeom>
              <a:avLst/>
              <a:gdLst/>
              <a:ahLst/>
              <a:cxnLst/>
              <a:rect l="0" t="0" r="0" b="0"/>
              <a:pathLst>
                <a:path w="114509" h="179334">
                  <a:moveTo>
                    <a:pt x="72195" y="0"/>
                  </a:moveTo>
                  <a:lnTo>
                    <a:pt x="49838" y="0"/>
                  </a:lnTo>
                  <a:lnTo>
                    <a:pt x="32623" y="6239"/>
                  </a:lnTo>
                  <a:lnTo>
                    <a:pt x="2507" y="29309"/>
                  </a:lnTo>
                  <a:lnTo>
                    <a:pt x="0" y="35917"/>
                  </a:lnTo>
                  <a:lnTo>
                    <a:pt x="668" y="42662"/>
                  </a:lnTo>
                  <a:lnTo>
                    <a:pt x="3453" y="49498"/>
                  </a:lnTo>
                  <a:lnTo>
                    <a:pt x="15907" y="60214"/>
                  </a:lnTo>
                  <a:lnTo>
                    <a:pt x="72799" y="87088"/>
                  </a:lnTo>
                  <a:lnTo>
                    <a:pt x="92351" y="100707"/>
                  </a:lnTo>
                  <a:lnTo>
                    <a:pt x="108839" y="118458"/>
                  </a:lnTo>
                  <a:lnTo>
                    <a:pt x="113001" y="128105"/>
                  </a:lnTo>
                  <a:lnTo>
                    <a:pt x="114508" y="148182"/>
                  </a:lnTo>
                  <a:lnTo>
                    <a:pt x="109762" y="157280"/>
                  </a:lnTo>
                  <a:lnTo>
                    <a:pt x="92011" y="173627"/>
                  </a:lnTo>
                  <a:lnTo>
                    <a:pt x="68524" y="179333"/>
                  </a:lnTo>
                  <a:lnTo>
                    <a:pt x="19553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223200" y="3190134"/>
              <a:ext cx="9878" cy="273742"/>
            </a:xfrm>
            <a:custGeom>
              <a:avLst/>
              <a:gdLst/>
              <a:ahLst/>
              <a:cxnLst/>
              <a:rect l="0" t="0" r="0" b="0"/>
              <a:pathLst>
                <a:path w="9878" h="273742">
                  <a:moveTo>
                    <a:pt x="9877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2" y="147998"/>
                  </a:lnTo>
                  <a:lnTo>
                    <a:pt x="7740" y="197099"/>
                  </a:lnTo>
                  <a:lnTo>
                    <a:pt x="9244" y="238164"/>
                  </a:lnTo>
                  <a:lnTo>
                    <a:pt x="987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117264" y="3298712"/>
              <a:ext cx="189514" cy="7237"/>
            </a:xfrm>
            <a:custGeom>
              <a:avLst/>
              <a:gdLst/>
              <a:ahLst/>
              <a:cxnLst/>
              <a:rect l="0" t="0" r="0" b="0"/>
              <a:pathLst>
                <a:path w="189514" h="7237">
                  <a:moveTo>
                    <a:pt x="189513" y="7236"/>
                  </a:moveTo>
                  <a:lnTo>
                    <a:pt x="161957" y="0"/>
                  </a:lnTo>
                  <a:lnTo>
                    <a:pt x="105734" y="477"/>
                  </a:lnTo>
                  <a:lnTo>
                    <a:pt x="49222" y="5901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665608" y="3182899"/>
              <a:ext cx="185103" cy="169661"/>
            </a:xfrm>
            <a:custGeom>
              <a:avLst/>
              <a:gdLst/>
              <a:ahLst/>
              <a:cxnLst/>
              <a:rect l="0" t="0" r="0" b="0"/>
              <a:pathLst>
                <a:path w="185103" h="169661">
                  <a:moveTo>
                    <a:pt x="157065" y="7235"/>
                  </a:moveTo>
                  <a:lnTo>
                    <a:pt x="129509" y="0"/>
                  </a:lnTo>
                  <a:lnTo>
                    <a:pt x="87550" y="22"/>
                  </a:lnTo>
                  <a:lnTo>
                    <a:pt x="33976" y="16686"/>
                  </a:lnTo>
                  <a:lnTo>
                    <a:pt x="22363" y="20555"/>
                  </a:lnTo>
                  <a:lnTo>
                    <a:pt x="6341" y="34212"/>
                  </a:lnTo>
                  <a:lnTo>
                    <a:pt x="431" y="42767"/>
                  </a:lnTo>
                  <a:lnTo>
                    <a:pt x="0" y="50810"/>
                  </a:lnTo>
                  <a:lnTo>
                    <a:pt x="3223" y="58512"/>
                  </a:lnTo>
                  <a:lnTo>
                    <a:pt x="8880" y="65986"/>
                  </a:lnTo>
                  <a:lnTo>
                    <a:pt x="30764" y="74291"/>
                  </a:lnTo>
                  <a:lnTo>
                    <a:pt x="92513" y="88466"/>
                  </a:lnTo>
                  <a:lnTo>
                    <a:pt x="151944" y="105569"/>
                  </a:lnTo>
                  <a:lnTo>
                    <a:pt x="181544" y="121639"/>
                  </a:lnTo>
                  <a:lnTo>
                    <a:pt x="185083" y="129128"/>
                  </a:lnTo>
                  <a:lnTo>
                    <a:pt x="185102" y="137630"/>
                  </a:lnTo>
                  <a:lnTo>
                    <a:pt x="182775" y="146808"/>
                  </a:lnTo>
                  <a:lnTo>
                    <a:pt x="176545" y="152926"/>
                  </a:lnTo>
                  <a:lnTo>
                    <a:pt x="125504" y="169140"/>
                  </a:lnTo>
                  <a:lnTo>
                    <a:pt x="104434" y="169660"/>
                  </a:lnTo>
                  <a:lnTo>
                    <a:pt x="51780" y="165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739921" y="3105906"/>
              <a:ext cx="19583" cy="284271"/>
            </a:xfrm>
            <a:custGeom>
              <a:avLst/>
              <a:gdLst/>
              <a:ahLst/>
              <a:cxnLst/>
              <a:rect l="0" t="0" r="0" b="0"/>
              <a:pathLst>
                <a:path w="19583" h="284271">
                  <a:moveTo>
                    <a:pt x="19582" y="0"/>
                  </a:moveTo>
                  <a:lnTo>
                    <a:pt x="10516" y="58617"/>
                  </a:lnTo>
                  <a:lnTo>
                    <a:pt x="9342" y="112791"/>
                  </a:lnTo>
                  <a:lnTo>
                    <a:pt x="5990" y="171672"/>
                  </a:lnTo>
                  <a:lnTo>
                    <a:pt x="0" y="233692"/>
                  </a:lnTo>
                  <a:lnTo>
                    <a:pt x="905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950479" y="3190134"/>
              <a:ext cx="19595" cy="252685"/>
            </a:xfrm>
            <a:custGeom>
              <a:avLst/>
              <a:gdLst/>
              <a:ahLst/>
              <a:cxnLst/>
              <a:rect l="0" t="0" r="0" b="0"/>
              <a:pathLst>
                <a:path w="19595" h="252685">
                  <a:moveTo>
                    <a:pt x="9065" y="0"/>
                  </a:moveTo>
                  <a:lnTo>
                    <a:pt x="5945" y="57265"/>
                  </a:lnTo>
                  <a:lnTo>
                    <a:pt x="0" y="118157"/>
                  </a:lnTo>
                  <a:lnTo>
                    <a:pt x="7231" y="176415"/>
                  </a:lnTo>
                  <a:lnTo>
                    <a:pt x="16806" y="230556"/>
                  </a:lnTo>
                  <a:lnTo>
                    <a:pt x="1959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036134" y="3232248"/>
              <a:ext cx="194174" cy="232150"/>
            </a:xfrm>
            <a:custGeom>
              <a:avLst/>
              <a:gdLst/>
              <a:ahLst/>
              <a:cxnLst/>
              <a:rect l="0" t="0" r="0" b="0"/>
              <a:pathLst>
                <a:path w="194174" h="232150">
                  <a:moveTo>
                    <a:pt x="102394" y="0"/>
                  </a:moveTo>
                  <a:lnTo>
                    <a:pt x="80038" y="0"/>
                  </a:lnTo>
                  <a:lnTo>
                    <a:pt x="62822" y="6239"/>
                  </a:lnTo>
                  <a:lnTo>
                    <a:pt x="54956" y="11179"/>
                  </a:lnTo>
                  <a:lnTo>
                    <a:pt x="43096" y="26025"/>
                  </a:lnTo>
                  <a:lnTo>
                    <a:pt x="10174" y="84664"/>
                  </a:lnTo>
                  <a:lnTo>
                    <a:pt x="2916" y="107819"/>
                  </a:lnTo>
                  <a:lnTo>
                    <a:pt x="0" y="151399"/>
                  </a:lnTo>
                  <a:lnTo>
                    <a:pt x="3463" y="176083"/>
                  </a:lnTo>
                  <a:lnTo>
                    <a:pt x="12022" y="195633"/>
                  </a:lnTo>
                  <a:lnTo>
                    <a:pt x="24794" y="212120"/>
                  </a:lnTo>
                  <a:lnTo>
                    <a:pt x="42169" y="227247"/>
                  </a:lnTo>
                  <a:lnTo>
                    <a:pt x="51716" y="231047"/>
                  </a:lnTo>
                  <a:lnTo>
                    <a:pt x="71681" y="232149"/>
                  </a:lnTo>
                  <a:lnTo>
                    <a:pt x="102653" y="226193"/>
                  </a:lnTo>
                  <a:lnTo>
                    <a:pt x="128467" y="211429"/>
                  </a:lnTo>
                  <a:lnTo>
                    <a:pt x="165302" y="175516"/>
                  </a:lnTo>
                  <a:lnTo>
                    <a:pt x="183424" y="146372"/>
                  </a:lnTo>
                  <a:lnTo>
                    <a:pt x="191050" y="124716"/>
                  </a:lnTo>
                  <a:lnTo>
                    <a:pt x="194173" y="87386"/>
                  </a:lnTo>
                  <a:lnTo>
                    <a:pt x="190758" y="64575"/>
                  </a:lnTo>
                  <a:lnTo>
                    <a:pt x="182221" y="45857"/>
                  </a:lnTo>
                  <a:lnTo>
                    <a:pt x="169458" y="29740"/>
                  </a:lnTo>
                  <a:lnTo>
                    <a:pt x="144882" y="9852"/>
                  </a:lnTo>
                  <a:lnTo>
                    <a:pt x="1234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3" name="Freeform 132"/>
          <p:cNvSpPr/>
          <p:nvPr/>
        </p:nvSpPr>
        <p:spPr>
          <a:xfrm>
            <a:off x="1195329" y="3642265"/>
            <a:ext cx="331304" cy="418666"/>
          </a:xfrm>
          <a:custGeom>
            <a:avLst/>
            <a:gdLst/>
            <a:ahLst/>
            <a:cxnLst/>
            <a:rect l="0" t="0" r="0" b="0"/>
            <a:pathLst>
              <a:path w="331304" h="418666">
                <a:moveTo>
                  <a:pt x="36505" y="32180"/>
                </a:moveTo>
                <a:lnTo>
                  <a:pt x="25326" y="48948"/>
                </a:lnTo>
                <a:lnTo>
                  <a:pt x="13629" y="104506"/>
                </a:lnTo>
                <a:lnTo>
                  <a:pt x="0" y="151322"/>
                </a:lnTo>
                <a:lnTo>
                  <a:pt x="1953" y="145964"/>
                </a:lnTo>
                <a:lnTo>
                  <a:pt x="6673" y="106692"/>
                </a:lnTo>
                <a:lnTo>
                  <a:pt x="33549" y="43950"/>
                </a:lnTo>
                <a:lnTo>
                  <a:pt x="52916" y="19550"/>
                </a:lnTo>
                <a:lnTo>
                  <a:pt x="70705" y="4730"/>
                </a:lnTo>
                <a:lnTo>
                  <a:pt x="80362" y="1012"/>
                </a:lnTo>
                <a:lnTo>
                  <a:pt x="100450" y="0"/>
                </a:lnTo>
                <a:lnTo>
                  <a:pt x="137080" y="11597"/>
                </a:lnTo>
                <a:lnTo>
                  <a:pt x="157634" y="26542"/>
                </a:lnTo>
                <a:lnTo>
                  <a:pt x="197255" y="76108"/>
                </a:lnTo>
                <a:lnTo>
                  <a:pt x="222763" y="127988"/>
                </a:lnTo>
                <a:lnTo>
                  <a:pt x="232462" y="172482"/>
                </a:lnTo>
                <a:lnTo>
                  <a:pt x="241329" y="228740"/>
                </a:lnTo>
                <a:lnTo>
                  <a:pt x="237534" y="289289"/>
                </a:lnTo>
                <a:lnTo>
                  <a:pt x="222400" y="347523"/>
                </a:lnTo>
                <a:lnTo>
                  <a:pt x="203889" y="383758"/>
                </a:lnTo>
                <a:lnTo>
                  <a:pt x="189277" y="400177"/>
                </a:lnTo>
                <a:lnTo>
                  <a:pt x="171084" y="411374"/>
                </a:lnTo>
                <a:lnTo>
                  <a:pt x="135522" y="418665"/>
                </a:lnTo>
                <a:lnTo>
                  <a:pt x="115217" y="414131"/>
                </a:lnTo>
                <a:lnTo>
                  <a:pt x="106527" y="409646"/>
                </a:lnTo>
                <a:lnTo>
                  <a:pt x="93752" y="392186"/>
                </a:lnTo>
                <a:lnTo>
                  <a:pt x="76019" y="342848"/>
                </a:lnTo>
                <a:lnTo>
                  <a:pt x="76029" y="296325"/>
                </a:lnTo>
                <a:lnTo>
                  <a:pt x="86826" y="272021"/>
                </a:lnTo>
                <a:lnTo>
                  <a:pt x="116765" y="237354"/>
                </a:lnTo>
                <a:lnTo>
                  <a:pt x="140416" y="228653"/>
                </a:lnTo>
                <a:lnTo>
                  <a:pt x="186616" y="226875"/>
                </a:lnTo>
                <a:lnTo>
                  <a:pt x="234230" y="236876"/>
                </a:lnTo>
                <a:lnTo>
                  <a:pt x="292241" y="266806"/>
                </a:lnTo>
                <a:lnTo>
                  <a:pt x="331303" y="28486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6" name="Group 135"/>
          <p:cNvGrpSpPr/>
          <p:nvPr/>
        </p:nvGrpSpPr>
        <p:grpSpPr>
          <a:xfrm>
            <a:off x="1631917" y="3769202"/>
            <a:ext cx="115814" cy="105286"/>
            <a:chOff x="1631917" y="3769202"/>
            <a:chExt cx="115814" cy="105286"/>
          </a:xfrm>
        </p:grpSpPr>
        <p:sp>
          <p:nvSpPr>
            <p:cNvPr id="134" name="Freeform 133"/>
            <p:cNvSpPr/>
            <p:nvPr/>
          </p:nvSpPr>
          <p:spPr>
            <a:xfrm>
              <a:off x="1663502" y="3779730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63171" y="0"/>
                  </a:moveTo>
                  <a:lnTo>
                    <a:pt x="53596" y="24047"/>
                  </a:lnTo>
                  <a:lnTo>
                    <a:pt x="13293" y="7888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631917" y="3769202"/>
              <a:ext cx="115814" cy="94757"/>
            </a:xfrm>
            <a:custGeom>
              <a:avLst/>
              <a:gdLst/>
              <a:ahLst/>
              <a:cxnLst/>
              <a:rect l="0" t="0" r="0" b="0"/>
              <a:pathLst>
                <a:path w="115814" h="94757">
                  <a:moveTo>
                    <a:pt x="0" y="0"/>
                  </a:moveTo>
                  <a:lnTo>
                    <a:pt x="24046" y="9575"/>
                  </a:lnTo>
                  <a:lnTo>
                    <a:pt x="80698" y="59898"/>
                  </a:lnTo>
                  <a:lnTo>
                    <a:pt x="11581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952711" y="3611274"/>
            <a:ext cx="494422" cy="428543"/>
            <a:chOff x="1952711" y="3611274"/>
            <a:chExt cx="494422" cy="428543"/>
          </a:xfrm>
        </p:grpSpPr>
        <p:sp>
          <p:nvSpPr>
            <p:cNvPr id="137" name="Freeform 136"/>
            <p:cNvSpPr/>
            <p:nvPr/>
          </p:nvSpPr>
          <p:spPr>
            <a:xfrm>
              <a:off x="1952711" y="3611274"/>
              <a:ext cx="37176" cy="368499"/>
            </a:xfrm>
            <a:custGeom>
              <a:avLst/>
              <a:gdLst/>
              <a:ahLst/>
              <a:cxnLst/>
              <a:rect l="0" t="0" r="0" b="0"/>
              <a:pathLst>
                <a:path w="37176" h="368499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24608"/>
                  </a:lnTo>
                  <a:lnTo>
                    <a:pt x="20153" y="174181"/>
                  </a:lnTo>
                  <a:lnTo>
                    <a:pt x="24722" y="233323"/>
                  </a:lnTo>
                  <a:lnTo>
                    <a:pt x="33502" y="292144"/>
                  </a:lnTo>
                  <a:lnTo>
                    <a:pt x="36449" y="341371"/>
                  </a:lnTo>
                  <a:lnTo>
                    <a:pt x="37175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106359" y="3611274"/>
              <a:ext cx="340774" cy="428543"/>
            </a:xfrm>
            <a:custGeom>
              <a:avLst/>
              <a:gdLst/>
              <a:ahLst/>
              <a:cxnLst/>
              <a:rect l="0" t="0" r="0" b="0"/>
              <a:pathLst>
                <a:path w="340774" h="428543">
                  <a:moveTo>
                    <a:pt x="136211" y="0"/>
                  </a:moveTo>
                  <a:lnTo>
                    <a:pt x="119443" y="5590"/>
                  </a:lnTo>
                  <a:lnTo>
                    <a:pt x="92248" y="25833"/>
                  </a:lnTo>
                  <a:lnTo>
                    <a:pt x="61193" y="64115"/>
                  </a:lnTo>
                  <a:lnTo>
                    <a:pt x="33106" y="121527"/>
                  </a:lnTo>
                  <a:lnTo>
                    <a:pt x="14502" y="175911"/>
                  </a:lnTo>
                  <a:lnTo>
                    <a:pt x="2682" y="234833"/>
                  </a:lnTo>
                  <a:lnTo>
                    <a:pt x="0" y="296861"/>
                  </a:lnTo>
                  <a:lnTo>
                    <a:pt x="15112" y="353004"/>
                  </a:lnTo>
                  <a:lnTo>
                    <a:pt x="28060" y="386914"/>
                  </a:lnTo>
                  <a:lnTo>
                    <a:pt x="39791" y="404369"/>
                  </a:lnTo>
                  <a:lnTo>
                    <a:pt x="55923" y="416806"/>
                  </a:lnTo>
                  <a:lnTo>
                    <a:pt x="75961" y="425063"/>
                  </a:lnTo>
                  <a:lnTo>
                    <a:pt x="113549" y="428542"/>
                  </a:lnTo>
                  <a:lnTo>
                    <a:pt x="153153" y="421513"/>
                  </a:lnTo>
                  <a:lnTo>
                    <a:pt x="209368" y="392189"/>
                  </a:lnTo>
                  <a:lnTo>
                    <a:pt x="262481" y="346401"/>
                  </a:lnTo>
                  <a:lnTo>
                    <a:pt x="305610" y="301897"/>
                  </a:lnTo>
                  <a:lnTo>
                    <a:pt x="324524" y="259416"/>
                  </a:lnTo>
                  <a:lnTo>
                    <a:pt x="340773" y="199758"/>
                  </a:lnTo>
                  <a:lnTo>
                    <a:pt x="334372" y="143530"/>
                  </a:lnTo>
                  <a:lnTo>
                    <a:pt x="322047" y="99849"/>
                  </a:lnTo>
                  <a:lnTo>
                    <a:pt x="308882" y="77133"/>
                  </a:lnTo>
                  <a:lnTo>
                    <a:pt x="261721" y="36009"/>
                  </a:lnTo>
                  <a:lnTo>
                    <a:pt x="199308" y="7716"/>
                  </a:lnTo>
                  <a:lnTo>
                    <a:pt x="1783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2684766" y="3621803"/>
            <a:ext cx="636440" cy="400084"/>
            <a:chOff x="2684766" y="3621803"/>
            <a:chExt cx="636440" cy="400084"/>
          </a:xfrm>
        </p:grpSpPr>
        <p:sp>
          <p:nvSpPr>
            <p:cNvPr id="140" name="Freeform 139"/>
            <p:cNvSpPr/>
            <p:nvPr/>
          </p:nvSpPr>
          <p:spPr>
            <a:xfrm>
              <a:off x="2779523" y="375867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1992" y="58617"/>
                  </a:lnTo>
                  <a:lnTo>
                    <a:pt x="7602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684766" y="384290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39" y="1464"/>
                  </a:lnTo>
                  <a:lnTo>
                    <a:pt x="55665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990093" y="3621803"/>
              <a:ext cx="331113" cy="400084"/>
            </a:xfrm>
            <a:custGeom>
              <a:avLst/>
              <a:gdLst/>
              <a:ahLst/>
              <a:cxnLst/>
              <a:rect l="0" t="0" r="0" b="0"/>
              <a:pathLst>
                <a:path w="331113" h="400084">
                  <a:moveTo>
                    <a:pt x="0" y="0"/>
                  </a:moveTo>
                  <a:lnTo>
                    <a:pt x="42692" y="3119"/>
                  </a:lnTo>
                  <a:lnTo>
                    <a:pt x="103238" y="10722"/>
                  </a:lnTo>
                  <a:lnTo>
                    <a:pt x="158216" y="21788"/>
                  </a:lnTo>
                  <a:lnTo>
                    <a:pt x="214136" y="29650"/>
                  </a:lnTo>
                  <a:lnTo>
                    <a:pt x="275944" y="19877"/>
                  </a:lnTo>
                  <a:lnTo>
                    <a:pt x="324739" y="6786"/>
                  </a:lnTo>
                  <a:lnTo>
                    <a:pt x="329966" y="6863"/>
                  </a:lnTo>
                  <a:lnTo>
                    <a:pt x="331112" y="9255"/>
                  </a:lnTo>
                  <a:lnTo>
                    <a:pt x="326145" y="18151"/>
                  </a:lnTo>
                  <a:lnTo>
                    <a:pt x="276967" y="75939"/>
                  </a:lnTo>
                  <a:lnTo>
                    <a:pt x="235112" y="133591"/>
                  </a:lnTo>
                  <a:lnTo>
                    <a:pt x="200038" y="189081"/>
                  </a:lnTo>
                  <a:lnTo>
                    <a:pt x="164946" y="249334"/>
                  </a:lnTo>
                  <a:lnTo>
                    <a:pt x="135441" y="304885"/>
                  </a:lnTo>
                  <a:lnTo>
                    <a:pt x="98193" y="368277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6" name="Group 155"/>
          <p:cNvGrpSpPr/>
          <p:nvPr/>
        </p:nvGrpSpPr>
        <p:grpSpPr>
          <a:xfrm>
            <a:off x="1759798" y="3863958"/>
            <a:ext cx="3428815" cy="818421"/>
            <a:chOff x="1759798" y="3863958"/>
            <a:chExt cx="3428815" cy="818421"/>
          </a:xfrm>
        </p:grpSpPr>
        <p:sp>
          <p:nvSpPr>
            <p:cNvPr id="144" name="Freeform 143"/>
            <p:cNvSpPr/>
            <p:nvPr/>
          </p:nvSpPr>
          <p:spPr>
            <a:xfrm>
              <a:off x="1759798" y="4242813"/>
              <a:ext cx="272203" cy="424363"/>
            </a:xfrm>
            <a:custGeom>
              <a:avLst/>
              <a:gdLst/>
              <a:ahLst/>
              <a:cxnLst/>
              <a:rect l="0" t="0" r="0" b="0"/>
              <a:pathLst>
                <a:path w="272203" h="424363">
                  <a:moveTo>
                    <a:pt x="30046" y="21228"/>
                  </a:moveTo>
                  <a:lnTo>
                    <a:pt x="18868" y="32407"/>
                  </a:lnTo>
                  <a:lnTo>
                    <a:pt x="13380" y="50373"/>
                  </a:lnTo>
                  <a:lnTo>
                    <a:pt x="8397" y="112370"/>
                  </a:lnTo>
                  <a:lnTo>
                    <a:pt x="3657" y="135436"/>
                  </a:lnTo>
                  <a:lnTo>
                    <a:pt x="1925" y="137140"/>
                  </a:lnTo>
                  <a:lnTo>
                    <a:pt x="0" y="123437"/>
                  </a:lnTo>
                  <a:lnTo>
                    <a:pt x="5384" y="104089"/>
                  </a:lnTo>
                  <a:lnTo>
                    <a:pt x="29730" y="42165"/>
                  </a:lnTo>
                  <a:lnTo>
                    <a:pt x="33345" y="31677"/>
                  </a:lnTo>
                  <a:lnTo>
                    <a:pt x="46720" y="13784"/>
                  </a:lnTo>
                  <a:lnTo>
                    <a:pt x="55200" y="5736"/>
                  </a:lnTo>
                  <a:lnTo>
                    <a:pt x="65533" y="1542"/>
                  </a:lnTo>
                  <a:lnTo>
                    <a:pt x="89492" y="0"/>
                  </a:lnTo>
                  <a:lnTo>
                    <a:pt x="112618" y="9454"/>
                  </a:lnTo>
                  <a:lnTo>
                    <a:pt x="150472" y="38529"/>
                  </a:lnTo>
                  <a:lnTo>
                    <a:pt x="162727" y="58943"/>
                  </a:lnTo>
                  <a:lnTo>
                    <a:pt x="183912" y="116575"/>
                  </a:lnTo>
                  <a:lnTo>
                    <a:pt x="201939" y="177616"/>
                  </a:lnTo>
                  <a:lnTo>
                    <a:pt x="207630" y="229371"/>
                  </a:lnTo>
                  <a:lnTo>
                    <a:pt x="208754" y="287774"/>
                  </a:lnTo>
                  <a:lnTo>
                    <a:pt x="203387" y="344111"/>
                  </a:lnTo>
                  <a:lnTo>
                    <a:pt x="188771" y="378160"/>
                  </a:lnTo>
                  <a:lnTo>
                    <a:pt x="164033" y="404886"/>
                  </a:lnTo>
                  <a:lnTo>
                    <a:pt x="134477" y="422034"/>
                  </a:lnTo>
                  <a:lnTo>
                    <a:pt x="113894" y="424362"/>
                  </a:lnTo>
                  <a:lnTo>
                    <a:pt x="94218" y="420327"/>
                  </a:lnTo>
                  <a:lnTo>
                    <a:pt x="77674" y="410735"/>
                  </a:lnTo>
                  <a:lnTo>
                    <a:pt x="65642" y="395553"/>
                  </a:lnTo>
                  <a:lnTo>
                    <a:pt x="48386" y="357212"/>
                  </a:lnTo>
                  <a:lnTo>
                    <a:pt x="48122" y="346992"/>
                  </a:lnTo>
                  <a:lnTo>
                    <a:pt x="54067" y="326279"/>
                  </a:lnTo>
                  <a:lnTo>
                    <a:pt x="67629" y="308495"/>
                  </a:lnTo>
                  <a:lnTo>
                    <a:pt x="76158" y="300477"/>
                  </a:lnTo>
                  <a:lnTo>
                    <a:pt x="86524" y="296301"/>
                  </a:lnTo>
                  <a:lnTo>
                    <a:pt x="110519" y="294781"/>
                  </a:lnTo>
                  <a:lnTo>
                    <a:pt x="162882" y="304507"/>
                  </a:lnTo>
                  <a:lnTo>
                    <a:pt x="197307" y="322492"/>
                  </a:lnTo>
                  <a:lnTo>
                    <a:pt x="258059" y="361784"/>
                  </a:lnTo>
                  <a:lnTo>
                    <a:pt x="272202" y="368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096687" y="4374265"/>
              <a:ext cx="269533" cy="308114"/>
            </a:xfrm>
            <a:custGeom>
              <a:avLst/>
              <a:gdLst/>
              <a:ahLst/>
              <a:cxnLst/>
              <a:rect l="0" t="0" r="0" b="0"/>
              <a:pathLst>
                <a:path w="269533" h="308114">
                  <a:moveTo>
                    <a:pt x="124826" y="5590"/>
                  </a:moveTo>
                  <a:lnTo>
                    <a:pt x="108058" y="0"/>
                  </a:lnTo>
                  <a:lnTo>
                    <a:pt x="90467" y="376"/>
                  </a:lnTo>
                  <a:lnTo>
                    <a:pt x="80863" y="2114"/>
                  </a:lnTo>
                  <a:lnTo>
                    <a:pt x="63953" y="13404"/>
                  </a:lnTo>
                  <a:lnTo>
                    <a:pt x="28032" y="53195"/>
                  </a:lnTo>
                  <a:lnTo>
                    <a:pt x="6159" y="109980"/>
                  </a:lnTo>
                  <a:lnTo>
                    <a:pt x="0" y="161217"/>
                  </a:lnTo>
                  <a:lnTo>
                    <a:pt x="1903" y="216398"/>
                  </a:lnTo>
                  <a:lnTo>
                    <a:pt x="8192" y="242002"/>
                  </a:lnTo>
                  <a:lnTo>
                    <a:pt x="31293" y="277503"/>
                  </a:lnTo>
                  <a:lnTo>
                    <a:pt x="45821" y="291387"/>
                  </a:lnTo>
                  <a:lnTo>
                    <a:pt x="63976" y="301456"/>
                  </a:lnTo>
                  <a:lnTo>
                    <a:pt x="105106" y="308113"/>
                  </a:lnTo>
                  <a:lnTo>
                    <a:pt x="148749" y="298907"/>
                  </a:lnTo>
                  <a:lnTo>
                    <a:pt x="195842" y="274835"/>
                  </a:lnTo>
                  <a:lnTo>
                    <a:pt x="236314" y="240596"/>
                  </a:lnTo>
                  <a:lnTo>
                    <a:pt x="252356" y="214041"/>
                  </a:lnTo>
                  <a:lnTo>
                    <a:pt x="267087" y="165221"/>
                  </a:lnTo>
                  <a:lnTo>
                    <a:pt x="269532" y="125547"/>
                  </a:lnTo>
                  <a:lnTo>
                    <a:pt x="265959" y="102188"/>
                  </a:lnTo>
                  <a:lnTo>
                    <a:pt x="257351" y="83228"/>
                  </a:lnTo>
                  <a:lnTo>
                    <a:pt x="232762" y="51991"/>
                  </a:lnTo>
                  <a:lnTo>
                    <a:pt x="206720" y="35976"/>
                  </a:lnTo>
                  <a:lnTo>
                    <a:pt x="177468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657644" y="4421969"/>
              <a:ext cx="16595" cy="168457"/>
            </a:xfrm>
            <a:custGeom>
              <a:avLst/>
              <a:gdLst/>
              <a:ahLst/>
              <a:cxnLst/>
              <a:rect l="0" t="0" r="0" b="0"/>
              <a:pathLst>
                <a:path w="16595" h="168457">
                  <a:moveTo>
                    <a:pt x="6065" y="0"/>
                  </a:moveTo>
                  <a:lnTo>
                    <a:pt x="2946" y="42691"/>
                  </a:lnTo>
                  <a:lnTo>
                    <a:pt x="0" y="63427"/>
                  </a:lnTo>
                  <a:lnTo>
                    <a:pt x="12615" y="126364"/>
                  </a:lnTo>
                  <a:lnTo>
                    <a:pt x="1659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590010" y="4506197"/>
              <a:ext cx="157928" cy="21057"/>
            </a:xfrm>
            <a:custGeom>
              <a:avLst/>
              <a:gdLst/>
              <a:ahLst/>
              <a:cxnLst/>
              <a:rect l="0" t="0" r="0" b="0"/>
              <a:pathLst>
                <a:path w="157928" h="21057">
                  <a:moveTo>
                    <a:pt x="157927" y="0"/>
                  </a:moveTo>
                  <a:lnTo>
                    <a:pt x="115236" y="3119"/>
                  </a:lnTo>
                  <a:lnTo>
                    <a:pt x="61925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853222" y="4298118"/>
              <a:ext cx="276751" cy="334421"/>
            </a:xfrm>
            <a:custGeom>
              <a:avLst/>
              <a:gdLst/>
              <a:ahLst/>
              <a:cxnLst/>
              <a:rect l="0" t="0" r="0" b="0"/>
              <a:pathLst>
                <a:path w="276751" h="334421">
                  <a:moveTo>
                    <a:pt x="0" y="18566"/>
                  </a:moveTo>
                  <a:lnTo>
                    <a:pt x="11179" y="29744"/>
                  </a:lnTo>
                  <a:lnTo>
                    <a:pt x="40487" y="42285"/>
                  </a:lnTo>
                  <a:lnTo>
                    <a:pt x="78807" y="47820"/>
                  </a:lnTo>
                  <a:lnTo>
                    <a:pt x="139277" y="38391"/>
                  </a:lnTo>
                  <a:lnTo>
                    <a:pt x="193498" y="19752"/>
                  </a:lnTo>
                  <a:lnTo>
                    <a:pt x="242033" y="3115"/>
                  </a:lnTo>
                  <a:lnTo>
                    <a:pt x="268228" y="0"/>
                  </a:lnTo>
                  <a:lnTo>
                    <a:pt x="274745" y="3849"/>
                  </a:lnTo>
                  <a:lnTo>
                    <a:pt x="276750" y="11094"/>
                  </a:lnTo>
                  <a:lnTo>
                    <a:pt x="266902" y="62252"/>
                  </a:lnTo>
                  <a:lnTo>
                    <a:pt x="258109" y="122440"/>
                  </a:lnTo>
                  <a:lnTo>
                    <a:pt x="245066" y="179427"/>
                  </a:lnTo>
                  <a:lnTo>
                    <a:pt x="237141" y="233225"/>
                  </a:lnTo>
                  <a:lnTo>
                    <a:pt x="224311" y="287742"/>
                  </a:lnTo>
                  <a:lnTo>
                    <a:pt x="210570" y="334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632331" y="4400911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3533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663917" y="4453554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67806" y="11178"/>
                  </a:lnTo>
                  <a:lnTo>
                    <a:pt x="138497" y="23719"/>
                  </a:lnTo>
                  <a:lnTo>
                    <a:pt x="76109" y="33669"/>
                  </a:lnTo>
                  <a:lnTo>
                    <a:pt x="16979" y="4970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031838" y="4161087"/>
              <a:ext cx="274833" cy="266894"/>
            </a:xfrm>
            <a:custGeom>
              <a:avLst/>
              <a:gdLst/>
              <a:ahLst/>
              <a:cxnLst/>
              <a:rect l="0" t="0" r="0" b="0"/>
              <a:pathLst>
                <a:path w="274833" h="266894">
                  <a:moveTo>
                    <a:pt x="211146" y="29255"/>
                  </a:moveTo>
                  <a:lnTo>
                    <a:pt x="167183" y="5535"/>
                  </a:lnTo>
                  <a:lnTo>
                    <a:pt x="125721" y="0"/>
                  </a:lnTo>
                  <a:lnTo>
                    <a:pt x="99480" y="4944"/>
                  </a:lnTo>
                  <a:lnTo>
                    <a:pt x="44406" y="26486"/>
                  </a:lnTo>
                  <a:lnTo>
                    <a:pt x="4774" y="57890"/>
                  </a:lnTo>
                  <a:lnTo>
                    <a:pt x="1035" y="65892"/>
                  </a:lnTo>
                  <a:lnTo>
                    <a:pt x="0" y="84143"/>
                  </a:lnTo>
                  <a:lnTo>
                    <a:pt x="4872" y="91583"/>
                  </a:lnTo>
                  <a:lnTo>
                    <a:pt x="22762" y="102970"/>
                  </a:lnTo>
                  <a:lnTo>
                    <a:pt x="66310" y="118642"/>
                  </a:lnTo>
                  <a:lnTo>
                    <a:pt x="122572" y="126070"/>
                  </a:lnTo>
                  <a:lnTo>
                    <a:pt x="179352" y="138456"/>
                  </a:lnTo>
                  <a:lnTo>
                    <a:pt x="218493" y="154287"/>
                  </a:lnTo>
                  <a:lnTo>
                    <a:pt x="269912" y="194394"/>
                  </a:lnTo>
                  <a:lnTo>
                    <a:pt x="273720" y="203688"/>
                  </a:lnTo>
                  <a:lnTo>
                    <a:pt x="274832" y="226494"/>
                  </a:lnTo>
                  <a:lnTo>
                    <a:pt x="269981" y="236786"/>
                  </a:lnTo>
                  <a:lnTo>
                    <a:pt x="252113" y="254462"/>
                  </a:lnTo>
                  <a:lnTo>
                    <a:pt x="228574" y="263878"/>
                  </a:lnTo>
                  <a:lnTo>
                    <a:pt x="202514" y="266893"/>
                  </a:lnTo>
                  <a:lnTo>
                    <a:pt x="139314" y="256315"/>
                  </a:lnTo>
                  <a:lnTo>
                    <a:pt x="95333" y="250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137699" y="4085057"/>
              <a:ext cx="73701" cy="389555"/>
            </a:xfrm>
            <a:custGeom>
              <a:avLst/>
              <a:gdLst/>
              <a:ahLst/>
              <a:cxnLst/>
              <a:rect l="0" t="0" r="0" b="0"/>
              <a:pathLst>
                <a:path w="73701" h="389555">
                  <a:moveTo>
                    <a:pt x="0" y="0"/>
                  </a:moveTo>
                  <a:lnTo>
                    <a:pt x="14654" y="58616"/>
                  </a:lnTo>
                  <a:lnTo>
                    <a:pt x="24749" y="104585"/>
                  </a:lnTo>
                  <a:lnTo>
                    <a:pt x="35149" y="160840"/>
                  </a:lnTo>
                  <a:lnTo>
                    <a:pt x="40050" y="221961"/>
                  </a:lnTo>
                  <a:lnTo>
                    <a:pt x="50112" y="282620"/>
                  </a:lnTo>
                  <a:lnTo>
                    <a:pt x="63365" y="345381"/>
                  </a:lnTo>
                  <a:lnTo>
                    <a:pt x="7370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369326" y="4179813"/>
              <a:ext cx="263213" cy="347985"/>
            </a:xfrm>
            <a:custGeom>
              <a:avLst/>
              <a:gdLst/>
              <a:ahLst/>
              <a:cxnLst/>
              <a:rect l="0" t="0" r="0" b="0"/>
              <a:pathLst>
                <a:path w="263213" h="347985">
                  <a:moveTo>
                    <a:pt x="0" y="0"/>
                  </a:moveTo>
                  <a:lnTo>
                    <a:pt x="58617" y="0"/>
                  </a:lnTo>
                  <a:lnTo>
                    <a:pt x="93407" y="5589"/>
                  </a:lnTo>
                  <a:lnTo>
                    <a:pt x="125942" y="20243"/>
                  </a:lnTo>
                  <a:lnTo>
                    <a:pt x="159971" y="47326"/>
                  </a:lnTo>
                  <a:lnTo>
                    <a:pt x="180890" y="75244"/>
                  </a:lnTo>
                  <a:lnTo>
                    <a:pt x="202878" y="132135"/>
                  </a:lnTo>
                  <a:lnTo>
                    <a:pt x="207881" y="186454"/>
                  </a:lnTo>
                  <a:lnTo>
                    <a:pt x="198817" y="242244"/>
                  </a:lnTo>
                  <a:lnTo>
                    <a:pt x="186031" y="281177"/>
                  </a:lnTo>
                  <a:lnTo>
                    <a:pt x="180173" y="292736"/>
                  </a:lnTo>
                  <a:lnTo>
                    <a:pt x="161185" y="311819"/>
                  </a:lnTo>
                  <a:lnTo>
                    <a:pt x="122046" y="343134"/>
                  </a:lnTo>
                  <a:lnTo>
                    <a:pt x="112950" y="346909"/>
                  </a:lnTo>
                  <a:lnTo>
                    <a:pt x="93484" y="347984"/>
                  </a:lnTo>
                  <a:lnTo>
                    <a:pt x="76253" y="341443"/>
                  </a:lnTo>
                  <a:lnTo>
                    <a:pt x="68383" y="336423"/>
                  </a:lnTo>
                  <a:lnTo>
                    <a:pt x="56519" y="321487"/>
                  </a:lnTo>
                  <a:lnTo>
                    <a:pt x="51717" y="312591"/>
                  </a:lnTo>
                  <a:lnTo>
                    <a:pt x="49501" y="293347"/>
                  </a:lnTo>
                  <a:lnTo>
                    <a:pt x="57611" y="252397"/>
                  </a:lnTo>
                  <a:lnTo>
                    <a:pt x="72702" y="221014"/>
                  </a:lnTo>
                  <a:lnTo>
                    <a:pt x="97581" y="195077"/>
                  </a:lnTo>
                  <a:lnTo>
                    <a:pt x="127179" y="178164"/>
                  </a:lnTo>
                  <a:lnTo>
                    <a:pt x="154010" y="175890"/>
                  </a:lnTo>
                  <a:lnTo>
                    <a:pt x="213306" y="178373"/>
                  </a:lnTo>
                  <a:lnTo>
                    <a:pt x="263212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653596" y="4179813"/>
              <a:ext cx="287779" cy="379027"/>
            </a:xfrm>
            <a:custGeom>
              <a:avLst/>
              <a:gdLst/>
              <a:ahLst/>
              <a:cxnLst/>
              <a:rect l="0" t="0" r="0" b="0"/>
              <a:pathLst>
                <a:path w="287779" h="379027">
                  <a:moveTo>
                    <a:pt x="0" y="0"/>
                  </a:moveTo>
                  <a:lnTo>
                    <a:pt x="37477" y="8334"/>
                  </a:lnTo>
                  <a:lnTo>
                    <a:pt x="88901" y="10095"/>
                  </a:lnTo>
                  <a:lnTo>
                    <a:pt x="135785" y="10401"/>
                  </a:lnTo>
                  <a:lnTo>
                    <a:pt x="186721" y="10491"/>
                  </a:lnTo>
                  <a:lnTo>
                    <a:pt x="246759" y="9351"/>
                  </a:lnTo>
                  <a:lnTo>
                    <a:pt x="271108" y="4936"/>
                  </a:lnTo>
                  <a:lnTo>
                    <a:pt x="279004" y="7970"/>
                  </a:lnTo>
                  <a:lnTo>
                    <a:pt x="284268" y="14672"/>
                  </a:lnTo>
                  <a:lnTo>
                    <a:pt x="287778" y="23819"/>
                  </a:lnTo>
                  <a:lnTo>
                    <a:pt x="286176" y="73292"/>
                  </a:lnTo>
                  <a:lnTo>
                    <a:pt x="283664" y="121282"/>
                  </a:lnTo>
                  <a:lnTo>
                    <a:pt x="276031" y="171376"/>
                  </a:lnTo>
                  <a:lnTo>
                    <a:pt x="262971" y="230817"/>
                  </a:lnTo>
                  <a:lnTo>
                    <a:pt x="254716" y="287619"/>
                  </a:lnTo>
                  <a:lnTo>
                    <a:pt x="244680" y="341560"/>
                  </a:lnTo>
                  <a:lnTo>
                    <a:pt x="2316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783761" y="3863958"/>
              <a:ext cx="1404852" cy="746513"/>
            </a:xfrm>
            <a:custGeom>
              <a:avLst/>
              <a:gdLst/>
              <a:ahLst/>
              <a:cxnLst/>
              <a:rect l="0" t="0" r="0" b="0"/>
              <a:pathLst>
                <a:path w="1404852" h="746513">
                  <a:moveTo>
                    <a:pt x="911948" y="63171"/>
                  </a:moveTo>
                  <a:lnTo>
                    <a:pt x="851218" y="48517"/>
                  </a:lnTo>
                  <a:lnTo>
                    <a:pt x="799328" y="44011"/>
                  </a:lnTo>
                  <a:lnTo>
                    <a:pt x="741319" y="37087"/>
                  </a:lnTo>
                  <a:lnTo>
                    <a:pt x="679678" y="33216"/>
                  </a:lnTo>
                  <a:lnTo>
                    <a:pt x="617673" y="25842"/>
                  </a:lnTo>
                  <a:lnTo>
                    <a:pt x="561543" y="29364"/>
                  </a:lnTo>
                  <a:lnTo>
                    <a:pt x="503968" y="32097"/>
                  </a:lnTo>
                  <a:lnTo>
                    <a:pt x="458443" y="38626"/>
                  </a:lnTo>
                  <a:lnTo>
                    <a:pt x="399850" y="42250"/>
                  </a:lnTo>
                  <a:lnTo>
                    <a:pt x="343120" y="50243"/>
                  </a:lnTo>
                  <a:lnTo>
                    <a:pt x="292790" y="57758"/>
                  </a:lnTo>
                  <a:lnTo>
                    <a:pt x="234581" y="77743"/>
                  </a:lnTo>
                  <a:lnTo>
                    <a:pt x="180623" y="100408"/>
                  </a:lnTo>
                  <a:lnTo>
                    <a:pt x="122321" y="139738"/>
                  </a:lnTo>
                  <a:lnTo>
                    <a:pt x="66755" y="195715"/>
                  </a:lnTo>
                  <a:lnTo>
                    <a:pt x="32568" y="246890"/>
                  </a:lnTo>
                  <a:lnTo>
                    <a:pt x="5625" y="295993"/>
                  </a:lnTo>
                  <a:lnTo>
                    <a:pt x="0" y="342855"/>
                  </a:lnTo>
                  <a:lnTo>
                    <a:pt x="5222" y="392615"/>
                  </a:lnTo>
                  <a:lnTo>
                    <a:pt x="16518" y="436345"/>
                  </a:lnTo>
                  <a:lnTo>
                    <a:pt x="60460" y="499658"/>
                  </a:lnTo>
                  <a:lnTo>
                    <a:pt x="122427" y="553383"/>
                  </a:lnTo>
                  <a:lnTo>
                    <a:pt x="181259" y="589592"/>
                  </a:lnTo>
                  <a:lnTo>
                    <a:pt x="242966" y="620488"/>
                  </a:lnTo>
                  <a:lnTo>
                    <a:pt x="300547" y="647780"/>
                  </a:lnTo>
                  <a:lnTo>
                    <a:pt x="353839" y="666610"/>
                  </a:lnTo>
                  <a:lnTo>
                    <a:pt x="414901" y="684327"/>
                  </a:lnTo>
                  <a:lnTo>
                    <a:pt x="477866" y="701897"/>
                  </a:lnTo>
                  <a:lnTo>
                    <a:pt x="522719" y="712428"/>
                  </a:lnTo>
                  <a:lnTo>
                    <a:pt x="582802" y="722957"/>
                  </a:lnTo>
                  <a:lnTo>
                    <a:pt x="631800" y="732316"/>
                  </a:lnTo>
                  <a:lnTo>
                    <a:pt x="690277" y="736071"/>
                  </a:lnTo>
                  <a:lnTo>
                    <a:pt x="746889" y="742402"/>
                  </a:lnTo>
                  <a:lnTo>
                    <a:pt x="803132" y="746512"/>
                  </a:lnTo>
                  <a:lnTo>
                    <a:pt x="848771" y="746054"/>
                  </a:lnTo>
                  <a:lnTo>
                    <a:pt x="909087" y="740199"/>
                  </a:lnTo>
                  <a:lnTo>
                    <a:pt x="958154" y="739114"/>
                  </a:lnTo>
                  <a:lnTo>
                    <a:pt x="1013536" y="742396"/>
                  </a:lnTo>
                  <a:lnTo>
                    <a:pt x="1064206" y="732473"/>
                  </a:lnTo>
                  <a:lnTo>
                    <a:pt x="1116549" y="722657"/>
                  </a:lnTo>
                  <a:lnTo>
                    <a:pt x="1171902" y="708860"/>
                  </a:lnTo>
                  <a:lnTo>
                    <a:pt x="1227374" y="691364"/>
                  </a:lnTo>
                  <a:lnTo>
                    <a:pt x="1268663" y="676162"/>
                  </a:lnTo>
                  <a:lnTo>
                    <a:pt x="1330764" y="629913"/>
                  </a:lnTo>
                  <a:lnTo>
                    <a:pt x="1379836" y="578831"/>
                  </a:lnTo>
                  <a:lnTo>
                    <a:pt x="1396982" y="547412"/>
                  </a:lnTo>
                  <a:lnTo>
                    <a:pt x="1404851" y="495778"/>
                  </a:lnTo>
                  <a:lnTo>
                    <a:pt x="1403874" y="447414"/>
                  </a:lnTo>
                  <a:lnTo>
                    <a:pt x="1389807" y="397210"/>
                  </a:lnTo>
                  <a:lnTo>
                    <a:pt x="1364093" y="343970"/>
                  </a:lnTo>
                  <a:lnTo>
                    <a:pt x="1321097" y="287106"/>
                  </a:lnTo>
                  <a:lnTo>
                    <a:pt x="1260431" y="229753"/>
                  </a:lnTo>
                  <a:lnTo>
                    <a:pt x="1225583" y="203484"/>
                  </a:lnTo>
                  <a:lnTo>
                    <a:pt x="1198679" y="187414"/>
                  </a:lnTo>
                  <a:lnTo>
                    <a:pt x="1142867" y="150334"/>
                  </a:lnTo>
                  <a:lnTo>
                    <a:pt x="1114900" y="134621"/>
                  </a:lnTo>
                  <a:lnTo>
                    <a:pt x="1088676" y="118267"/>
                  </a:lnTo>
                  <a:lnTo>
                    <a:pt x="1027564" y="94972"/>
                  </a:lnTo>
                  <a:lnTo>
                    <a:pt x="973923" y="70002"/>
                  </a:lnTo>
                  <a:lnTo>
                    <a:pt x="913409" y="49570"/>
                  </a:lnTo>
                  <a:lnTo>
                    <a:pt x="861717" y="35181"/>
                  </a:lnTo>
                  <a:lnTo>
                    <a:pt x="803327" y="21074"/>
                  </a:lnTo>
                  <a:lnTo>
                    <a:pt x="746993" y="7023"/>
                  </a:lnTo>
                  <a:lnTo>
                    <a:pt x="7013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5674860" y="3800787"/>
            <a:ext cx="3832374" cy="1138396"/>
            <a:chOff x="5674860" y="3800787"/>
            <a:chExt cx="3832374" cy="1138396"/>
          </a:xfrm>
        </p:grpSpPr>
        <p:sp>
          <p:nvSpPr>
            <p:cNvPr id="157" name="Freeform 156"/>
            <p:cNvSpPr/>
            <p:nvPr/>
          </p:nvSpPr>
          <p:spPr>
            <a:xfrm>
              <a:off x="5674860" y="414822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41507" y="8333"/>
                  </a:lnTo>
                  <a:lnTo>
                    <a:pt x="90083" y="10094"/>
                  </a:lnTo>
                  <a:lnTo>
                    <a:pt x="27143" y="13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011772" y="3922009"/>
              <a:ext cx="189514" cy="496373"/>
            </a:xfrm>
            <a:custGeom>
              <a:avLst/>
              <a:gdLst/>
              <a:ahLst/>
              <a:cxnLst/>
              <a:rect l="0" t="0" r="0" b="0"/>
              <a:pathLst>
                <a:path w="189514" h="496373">
                  <a:moveTo>
                    <a:pt x="0" y="68291"/>
                  </a:moveTo>
                  <a:lnTo>
                    <a:pt x="0" y="117222"/>
                  </a:lnTo>
                  <a:lnTo>
                    <a:pt x="3119" y="165067"/>
                  </a:lnTo>
                  <a:lnTo>
                    <a:pt x="8333" y="219408"/>
                  </a:lnTo>
                  <a:lnTo>
                    <a:pt x="9877" y="279963"/>
                  </a:lnTo>
                  <a:lnTo>
                    <a:pt x="13455" y="333000"/>
                  </a:lnTo>
                  <a:lnTo>
                    <a:pt x="19555" y="393540"/>
                  </a:lnTo>
                  <a:lnTo>
                    <a:pt x="20612" y="444511"/>
                  </a:lnTo>
                  <a:lnTo>
                    <a:pt x="20969" y="496372"/>
                  </a:lnTo>
                  <a:lnTo>
                    <a:pt x="21052" y="434525"/>
                  </a:lnTo>
                  <a:lnTo>
                    <a:pt x="13820" y="371197"/>
                  </a:lnTo>
                  <a:lnTo>
                    <a:pt x="11503" y="318308"/>
                  </a:lnTo>
                  <a:lnTo>
                    <a:pt x="10817" y="265073"/>
                  </a:lnTo>
                  <a:lnTo>
                    <a:pt x="10614" y="212254"/>
                  </a:lnTo>
                  <a:lnTo>
                    <a:pt x="9384" y="160730"/>
                  </a:lnTo>
                  <a:lnTo>
                    <a:pt x="5320" y="100805"/>
                  </a:lnTo>
                  <a:lnTo>
                    <a:pt x="9499" y="43908"/>
                  </a:lnTo>
                  <a:lnTo>
                    <a:pt x="16310" y="21969"/>
                  </a:lnTo>
                  <a:lnTo>
                    <a:pt x="21401" y="12843"/>
                  </a:lnTo>
                  <a:lnTo>
                    <a:pt x="29475" y="6760"/>
                  </a:lnTo>
                  <a:lnTo>
                    <a:pt x="50924" y="0"/>
                  </a:lnTo>
                  <a:lnTo>
                    <a:pt x="60856" y="1706"/>
                  </a:lnTo>
                  <a:lnTo>
                    <a:pt x="78129" y="12962"/>
                  </a:lnTo>
                  <a:lnTo>
                    <a:pt x="95419" y="39029"/>
                  </a:lnTo>
                  <a:lnTo>
                    <a:pt x="107951" y="74569"/>
                  </a:lnTo>
                  <a:lnTo>
                    <a:pt x="107895" y="114735"/>
                  </a:lnTo>
                  <a:lnTo>
                    <a:pt x="100469" y="150682"/>
                  </a:lnTo>
                  <a:lnTo>
                    <a:pt x="87937" y="169640"/>
                  </a:lnTo>
                  <a:lnTo>
                    <a:pt x="70668" y="184695"/>
                  </a:lnTo>
                  <a:lnTo>
                    <a:pt x="51295" y="195285"/>
                  </a:lnTo>
                  <a:lnTo>
                    <a:pt x="47065" y="200917"/>
                  </a:lnTo>
                  <a:lnTo>
                    <a:pt x="46584" y="207011"/>
                  </a:lnTo>
                  <a:lnTo>
                    <a:pt x="52290" y="220022"/>
                  </a:lnTo>
                  <a:lnTo>
                    <a:pt x="95558" y="278197"/>
                  </a:lnTo>
                  <a:lnTo>
                    <a:pt x="133004" y="340327"/>
                  </a:lnTo>
                  <a:lnTo>
                    <a:pt x="161367" y="381470"/>
                  </a:lnTo>
                  <a:lnTo>
                    <a:pt x="189513" y="4052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229637" y="4072564"/>
              <a:ext cx="150717" cy="223960"/>
            </a:xfrm>
            <a:custGeom>
              <a:avLst/>
              <a:gdLst/>
              <a:ahLst/>
              <a:cxnLst/>
              <a:rect l="0" t="0" r="0" b="0"/>
              <a:pathLst>
                <a:path w="150717" h="223960">
                  <a:moveTo>
                    <a:pt x="34819" y="107249"/>
                  </a:moveTo>
                  <a:lnTo>
                    <a:pt x="72296" y="98916"/>
                  </a:lnTo>
                  <a:lnTo>
                    <a:pt x="118131" y="91565"/>
                  </a:lnTo>
                  <a:lnTo>
                    <a:pt x="136577" y="79221"/>
                  </a:lnTo>
                  <a:lnTo>
                    <a:pt x="144772" y="71017"/>
                  </a:lnTo>
                  <a:lnTo>
                    <a:pt x="149065" y="60867"/>
                  </a:lnTo>
                  <a:lnTo>
                    <a:pt x="150716" y="37112"/>
                  </a:lnTo>
                  <a:lnTo>
                    <a:pt x="147178" y="27736"/>
                  </a:lnTo>
                  <a:lnTo>
                    <a:pt x="133889" y="14198"/>
                  </a:lnTo>
                  <a:lnTo>
                    <a:pt x="106677" y="0"/>
                  </a:lnTo>
                  <a:lnTo>
                    <a:pt x="83523" y="1481"/>
                  </a:lnTo>
                  <a:lnTo>
                    <a:pt x="59975" y="9938"/>
                  </a:lnTo>
                  <a:lnTo>
                    <a:pt x="33564" y="29024"/>
                  </a:lnTo>
                  <a:lnTo>
                    <a:pt x="12090" y="56385"/>
                  </a:lnTo>
                  <a:lnTo>
                    <a:pt x="2100" y="76454"/>
                  </a:lnTo>
                  <a:lnTo>
                    <a:pt x="0" y="97072"/>
                  </a:lnTo>
                  <a:lnTo>
                    <a:pt x="8184" y="138904"/>
                  </a:lnTo>
                  <a:lnTo>
                    <a:pt x="29471" y="179793"/>
                  </a:lnTo>
                  <a:lnTo>
                    <a:pt x="59326" y="211613"/>
                  </a:lnTo>
                  <a:lnTo>
                    <a:pt x="68704" y="218939"/>
                  </a:lnTo>
                  <a:lnTo>
                    <a:pt x="91603" y="223959"/>
                  </a:lnTo>
                  <a:lnTo>
                    <a:pt x="129575" y="223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443440" y="4073225"/>
              <a:ext cx="127511" cy="440994"/>
            </a:xfrm>
            <a:custGeom>
              <a:avLst/>
              <a:gdLst/>
              <a:ahLst/>
              <a:cxnLst/>
              <a:rect l="0" t="0" r="0" b="0"/>
              <a:pathLst>
                <a:path w="127511" h="440994">
                  <a:moveTo>
                    <a:pt x="0" y="148702"/>
                  </a:moveTo>
                  <a:lnTo>
                    <a:pt x="14654" y="207319"/>
                  </a:lnTo>
                  <a:lnTo>
                    <a:pt x="27028" y="263832"/>
                  </a:lnTo>
                  <a:lnTo>
                    <a:pt x="31405" y="317735"/>
                  </a:lnTo>
                  <a:lnTo>
                    <a:pt x="39653" y="379057"/>
                  </a:lnTo>
                  <a:lnTo>
                    <a:pt x="41628" y="436230"/>
                  </a:lnTo>
                  <a:lnTo>
                    <a:pt x="40620" y="440993"/>
                  </a:lnTo>
                  <a:lnTo>
                    <a:pt x="38779" y="439489"/>
                  </a:lnTo>
                  <a:lnTo>
                    <a:pt x="27417" y="403454"/>
                  </a:lnTo>
                  <a:lnTo>
                    <a:pt x="21144" y="342869"/>
                  </a:lnTo>
                  <a:lnTo>
                    <a:pt x="14194" y="291891"/>
                  </a:lnTo>
                  <a:lnTo>
                    <a:pt x="8133" y="228502"/>
                  </a:lnTo>
                  <a:lnTo>
                    <a:pt x="1606" y="175904"/>
                  </a:lnTo>
                  <a:lnTo>
                    <a:pt x="317" y="120453"/>
                  </a:lnTo>
                  <a:lnTo>
                    <a:pt x="63" y="64440"/>
                  </a:lnTo>
                  <a:lnTo>
                    <a:pt x="2368" y="38723"/>
                  </a:lnTo>
                  <a:lnTo>
                    <a:pt x="11191" y="19494"/>
                  </a:lnTo>
                  <a:lnTo>
                    <a:pt x="26031" y="6269"/>
                  </a:lnTo>
                  <a:lnTo>
                    <a:pt x="34901" y="1104"/>
                  </a:lnTo>
                  <a:lnTo>
                    <a:pt x="44325" y="0"/>
                  </a:lnTo>
                  <a:lnTo>
                    <a:pt x="64154" y="5014"/>
                  </a:lnTo>
                  <a:lnTo>
                    <a:pt x="89458" y="20990"/>
                  </a:lnTo>
                  <a:lnTo>
                    <a:pt x="101371" y="36959"/>
                  </a:lnTo>
                  <a:lnTo>
                    <a:pt x="127213" y="87237"/>
                  </a:lnTo>
                  <a:lnTo>
                    <a:pt x="127510" y="112416"/>
                  </a:lnTo>
                  <a:lnTo>
                    <a:pt x="120622" y="132965"/>
                  </a:lnTo>
                  <a:lnTo>
                    <a:pt x="97136" y="165221"/>
                  </a:lnTo>
                  <a:lnTo>
                    <a:pt x="71285" y="181412"/>
                  </a:lnTo>
                  <a:lnTo>
                    <a:pt x="10529" y="190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635148" y="3874487"/>
              <a:ext cx="18863" cy="389555"/>
            </a:xfrm>
            <a:custGeom>
              <a:avLst/>
              <a:gdLst/>
              <a:ahLst/>
              <a:cxnLst/>
              <a:rect l="0" t="0" r="0" b="0"/>
              <a:pathLst>
                <a:path w="18863" h="389555">
                  <a:moveTo>
                    <a:pt x="8334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9" y="159505"/>
                  </a:lnTo>
                  <a:lnTo>
                    <a:pt x="15306" y="220760"/>
                  </a:lnTo>
                  <a:lnTo>
                    <a:pt x="17809" y="275590"/>
                  </a:lnTo>
                  <a:lnTo>
                    <a:pt x="18550" y="328231"/>
                  </a:lnTo>
                  <a:lnTo>
                    <a:pt x="1886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750160" y="4092250"/>
              <a:ext cx="177592" cy="192849"/>
            </a:xfrm>
            <a:custGeom>
              <a:avLst/>
              <a:gdLst/>
              <a:ahLst/>
              <a:cxnLst/>
              <a:rect l="0" t="0" r="0" b="0"/>
              <a:pathLst>
                <a:path w="177592" h="192849">
                  <a:moveTo>
                    <a:pt x="114420" y="55978"/>
                  </a:moveTo>
                  <a:lnTo>
                    <a:pt x="104844" y="31931"/>
                  </a:lnTo>
                  <a:lnTo>
                    <a:pt x="94177" y="17604"/>
                  </a:lnTo>
                  <a:lnTo>
                    <a:pt x="69428" y="1974"/>
                  </a:lnTo>
                  <a:lnTo>
                    <a:pt x="49969" y="0"/>
                  </a:lnTo>
                  <a:lnTo>
                    <a:pt x="39868" y="1112"/>
                  </a:lnTo>
                  <a:lnTo>
                    <a:pt x="22404" y="11706"/>
                  </a:lnTo>
                  <a:lnTo>
                    <a:pt x="14472" y="19444"/>
                  </a:lnTo>
                  <a:lnTo>
                    <a:pt x="5657" y="40520"/>
                  </a:lnTo>
                  <a:lnTo>
                    <a:pt x="0" y="97768"/>
                  </a:lnTo>
                  <a:lnTo>
                    <a:pt x="4609" y="136990"/>
                  </a:lnTo>
                  <a:lnTo>
                    <a:pt x="13362" y="156714"/>
                  </a:lnTo>
                  <a:lnTo>
                    <a:pt x="18973" y="165249"/>
                  </a:lnTo>
                  <a:lnTo>
                    <a:pt x="27392" y="169770"/>
                  </a:lnTo>
                  <a:lnTo>
                    <a:pt x="49225" y="171673"/>
                  </a:lnTo>
                  <a:lnTo>
                    <a:pt x="58088" y="168203"/>
                  </a:lnTo>
                  <a:lnTo>
                    <a:pt x="71056" y="154988"/>
                  </a:lnTo>
                  <a:lnTo>
                    <a:pt x="96455" y="97541"/>
                  </a:lnTo>
                  <a:lnTo>
                    <a:pt x="100104" y="95385"/>
                  </a:lnTo>
                  <a:lnTo>
                    <a:pt x="103706" y="98627"/>
                  </a:lnTo>
                  <a:lnTo>
                    <a:pt x="134036" y="161910"/>
                  </a:lnTo>
                  <a:lnTo>
                    <a:pt x="150045" y="176368"/>
                  </a:lnTo>
                  <a:lnTo>
                    <a:pt x="177591" y="192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941635" y="4082284"/>
              <a:ext cx="101931" cy="171230"/>
            </a:xfrm>
            <a:custGeom>
              <a:avLst/>
              <a:gdLst/>
              <a:ahLst/>
              <a:cxnLst/>
              <a:rect l="0" t="0" r="0" b="0"/>
              <a:pathLst>
                <a:path w="101931" h="171230">
                  <a:moveTo>
                    <a:pt x="101930" y="13301"/>
                  </a:moveTo>
                  <a:lnTo>
                    <a:pt x="90751" y="2123"/>
                  </a:lnTo>
                  <a:lnTo>
                    <a:pt x="82779" y="0"/>
                  </a:lnTo>
                  <a:lnTo>
                    <a:pt x="50372" y="2601"/>
                  </a:lnTo>
                  <a:lnTo>
                    <a:pt x="28712" y="7765"/>
                  </a:lnTo>
                  <a:lnTo>
                    <a:pt x="20363" y="13120"/>
                  </a:lnTo>
                  <a:lnTo>
                    <a:pt x="7966" y="28429"/>
                  </a:lnTo>
                  <a:lnTo>
                    <a:pt x="0" y="67956"/>
                  </a:lnTo>
                  <a:lnTo>
                    <a:pt x="3227" y="111123"/>
                  </a:lnTo>
                  <a:lnTo>
                    <a:pt x="11659" y="133207"/>
                  </a:lnTo>
                  <a:lnTo>
                    <a:pt x="17182" y="142372"/>
                  </a:lnTo>
                  <a:lnTo>
                    <a:pt x="32678" y="155673"/>
                  </a:lnTo>
                  <a:lnTo>
                    <a:pt x="50094" y="164315"/>
                  </a:lnTo>
                  <a:lnTo>
                    <a:pt x="80872" y="171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092933" y="4079356"/>
              <a:ext cx="150674" cy="205743"/>
            </a:xfrm>
            <a:custGeom>
              <a:avLst/>
              <a:gdLst/>
              <a:ahLst/>
              <a:cxnLst/>
              <a:rect l="0" t="0" r="0" b="0"/>
              <a:pathLst>
                <a:path w="150674" h="205743">
                  <a:moveTo>
                    <a:pt x="13802" y="79400"/>
                  </a:moveTo>
                  <a:lnTo>
                    <a:pt x="72420" y="79400"/>
                  </a:lnTo>
                  <a:lnTo>
                    <a:pt x="129016" y="67947"/>
                  </a:lnTo>
                  <a:lnTo>
                    <a:pt x="139744" y="64746"/>
                  </a:lnTo>
                  <a:lnTo>
                    <a:pt x="145727" y="57932"/>
                  </a:lnTo>
                  <a:lnTo>
                    <a:pt x="148545" y="48711"/>
                  </a:lnTo>
                  <a:lnTo>
                    <a:pt x="149255" y="37883"/>
                  </a:lnTo>
                  <a:lnTo>
                    <a:pt x="146218" y="28326"/>
                  </a:lnTo>
                  <a:lnTo>
                    <a:pt x="133485" y="11467"/>
                  </a:lnTo>
                  <a:lnTo>
                    <a:pt x="113008" y="2415"/>
                  </a:lnTo>
                  <a:lnTo>
                    <a:pt x="100996" y="0"/>
                  </a:lnTo>
                  <a:lnTo>
                    <a:pt x="78292" y="3557"/>
                  </a:lnTo>
                  <a:lnTo>
                    <a:pt x="48898" y="18714"/>
                  </a:lnTo>
                  <a:lnTo>
                    <a:pt x="25371" y="41142"/>
                  </a:lnTo>
                  <a:lnTo>
                    <a:pt x="6701" y="70014"/>
                  </a:lnTo>
                  <a:lnTo>
                    <a:pt x="2050" y="80162"/>
                  </a:lnTo>
                  <a:lnTo>
                    <a:pt x="0" y="100796"/>
                  </a:lnTo>
                  <a:lnTo>
                    <a:pt x="4158" y="121665"/>
                  </a:lnTo>
                  <a:lnTo>
                    <a:pt x="13806" y="142638"/>
                  </a:lnTo>
                  <a:lnTo>
                    <a:pt x="37980" y="168587"/>
                  </a:lnTo>
                  <a:lnTo>
                    <a:pt x="72959" y="191094"/>
                  </a:lnTo>
                  <a:lnTo>
                    <a:pt x="123190" y="202849"/>
                  </a:lnTo>
                  <a:lnTo>
                    <a:pt x="150673" y="2057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548933" y="3885015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86" y="154842"/>
                  </a:lnTo>
                  <a:lnTo>
                    <a:pt x="1195" y="204717"/>
                  </a:lnTo>
                  <a:lnTo>
                    <a:pt x="7242" y="256539"/>
                  </a:lnTo>
                  <a:lnTo>
                    <a:pt x="9555" y="308939"/>
                  </a:lnTo>
                  <a:lnTo>
                    <a:pt x="9070" y="35916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391005" y="4042943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3538" y="0"/>
                  </a:lnTo>
                  <a:lnTo>
                    <a:pt x="129365" y="8405"/>
                  </a:lnTo>
                  <a:lnTo>
                    <a:pt x="76722" y="21331"/>
                  </a:lnTo>
                  <a:lnTo>
                    <a:pt x="17728" y="302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654218" y="3800787"/>
              <a:ext cx="147399" cy="431669"/>
            </a:xfrm>
            <a:custGeom>
              <a:avLst/>
              <a:gdLst/>
              <a:ahLst/>
              <a:cxnLst/>
              <a:rect l="0" t="0" r="0" b="0"/>
              <a:pathLst>
                <a:path w="147399" h="431669">
                  <a:moveTo>
                    <a:pt x="0" y="0"/>
                  </a:moveTo>
                  <a:lnTo>
                    <a:pt x="0" y="57264"/>
                  </a:lnTo>
                  <a:lnTo>
                    <a:pt x="5588" y="112567"/>
                  </a:lnTo>
                  <a:lnTo>
                    <a:pt x="9064" y="168794"/>
                  </a:lnTo>
                  <a:lnTo>
                    <a:pt x="17474" y="232214"/>
                  </a:lnTo>
                  <a:lnTo>
                    <a:pt x="21165" y="290943"/>
                  </a:lnTo>
                  <a:lnTo>
                    <a:pt x="29181" y="350839"/>
                  </a:lnTo>
                  <a:lnTo>
                    <a:pt x="31111" y="412713"/>
                  </a:lnTo>
                  <a:lnTo>
                    <a:pt x="31269" y="416692"/>
                  </a:lnTo>
                  <a:lnTo>
                    <a:pt x="31544" y="366338"/>
                  </a:lnTo>
                  <a:lnTo>
                    <a:pt x="38812" y="307933"/>
                  </a:lnTo>
                  <a:lnTo>
                    <a:pt x="44581" y="247523"/>
                  </a:lnTo>
                  <a:lnTo>
                    <a:pt x="47268" y="235206"/>
                  </a:lnTo>
                  <a:lnTo>
                    <a:pt x="53738" y="228164"/>
                  </a:lnTo>
                  <a:lnTo>
                    <a:pt x="62731" y="224639"/>
                  </a:lnTo>
                  <a:lnTo>
                    <a:pt x="73406" y="223459"/>
                  </a:lnTo>
                  <a:lnTo>
                    <a:pt x="82862" y="227352"/>
                  </a:lnTo>
                  <a:lnTo>
                    <a:pt x="99608" y="244155"/>
                  </a:lnTo>
                  <a:lnTo>
                    <a:pt x="125131" y="295061"/>
                  </a:lnTo>
                  <a:lnTo>
                    <a:pt x="133391" y="329581"/>
                  </a:lnTo>
                  <a:lnTo>
                    <a:pt x="143647" y="388589"/>
                  </a:lnTo>
                  <a:lnTo>
                    <a:pt x="14739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825416" y="3990040"/>
              <a:ext cx="136784" cy="242416"/>
            </a:xfrm>
            <a:custGeom>
              <a:avLst/>
              <a:gdLst/>
              <a:ahLst/>
              <a:cxnLst/>
              <a:rect l="0" t="0" r="0" b="0"/>
              <a:pathLst>
                <a:path w="136784" h="242416">
                  <a:moveTo>
                    <a:pt x="18314" y="137131"/>
                  </a:moveTo>
                  <a:lnTo>
                    <a:pt x="79188" y="102802"/>
                  </a:lnTo>
                  <a:lnTo>
                    <a:pt x="104981" y="86795"/>
                  </a:lnTo>
                  <a:lnTo>
                    <a:pt x="114697" y="82516"/>
                  </a:lnTo>
                  <a:lnTo>
                    <a:pt x="128612" y="68404"/>
                  </a:lnTo>
                  <a:lnTo>
                    <a:pt x="133960" y="59727"/>
                  </a:lnTo>
                  <a:lnTo>
                    <a:pt x="136783" y="40728"/>
                  </a:lnTo>
                  <a:lnTo>
                    <a:pt x="135898" y="30748"/>
                  </a:lnTo>
                  <a:lnTo>
                    <a:pt x="128676" y="13421"/>
                  </a:lnTo>
                  <a:lnTo>
                    <a:pt x="123474" y="5524"/>
                  </a:lnTo>
                  <a:lnTo>
                    <a:pt x="116497" y="1430"/>
                  </a:lnTo>
                  <a:lnTo>
                    <a:pt x="99386" y="0"/>
                  </a:lnTo>
                  <a:lnTo>
                    <a:pt x="70022" y="5772"/>
                  </a:lnTo>
                  <a:lnTo>
                    <a:pt x="44684" y="20481"/>
                  </a:lnTo>
                  <a:lnTo>
                    <a:pt x="22358" y="45246"/>
                  </a:lnTo>
                  <a:lnTo>
                    <a:pt x="6514" y="74811"/>
                  </a:lnTo>
                  <a:lnTo>
                    <a:pt x="0" y="111387"/>
                  </a:lnTo>
                  <a:lnTo>
                    <a:pt x="3659" y="146271"/>
                  </a:lnTo>
                  <a:lnTo>
                    <a:pt x="17742" y="178833"/>
                  </a:lnTo>
                  <a:lnTo>
                    <a:pt x="36732" y="205119"/>
                  </a:lnTo>
                  <a:lnTo>
                    <a:pt x="62766" y="222136"/>
                  </a:lnTo>
                  <a:lnTo>
                    <a:pt x="113071" y="242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138528" y="3990300"/>
              <a:ext cx="136872" cy="310553"/>
            </a:xfrm>
            <a:custGeom>
              <a:avLst/>
              <a:gdLst/>
              <a:ahLst/>
              <a:cxnLst/>
              <a:rect l="0" t="0" r="0" b="0"/>
              <a:pathLst>
                <a:path w="136872" h="310553">
                  <a:moveTo>
                    <a:pt x="0" y="63171"/>
                  </a:moveTo>
                  <a:lnTo>
                    <a:pt x="5590" y="121788"/>
                  </a:lnTo>
                  <a:lnTo>
                    <a:pt x="25194" y="175962"/>
                  </a:lnTo>
                  <a:lnTo>
                    <a:pt x="44665" y="231723"/>
                  </a:lnTo>
                  <a:lnTo>
                    <a:pt x="70310" y="292254"/>
                  </a:lnTo>
                  <a:lnTo>
                    <a:pt x="82332" y="309655"/>
                  </a:lnTo>
                  <a:lnTo>
                    <a:pt x="87643" y="310552"/>
                  </a:lnTo>
                  <a:lnTo>
                    <a:pt x="92354" y="306471"/>
                  </a:lnTo>
                  <a:lnTo>
                    <a:pt x="96664" y="299070"/>
                  </a:lnTo>
                  <a:lnTo>
                    <a:pt x="103582" y="253571"/>
                  </a:lnTo>
                  <a:lnTo>
                    <a:pt x="108068" y="199524"/>
                  </a:lnTo>
                  <a:lnTo>
                    <a:pt x="114284" y="143787"/>
                  </a:lnTo>
                  <a:lnTo>
                    <a:pt x="123917" y="87717"/>
                  </a:lnTo>
                  <a:lnTo>
                    <a:pt x="133966" y="3470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310051" y="4061544"/>
              <a:ext cx="207504" cy="255141"/>
            </a:xfrm>
            <a:custGeom>
              <a:avLst/>
              <a:gdLst/>
              <a:ahLst/>
              <a:cxnLst/>
              <a:rect l="0" t="0" r="0" b="0"/>
              <a:pathLst>
                <a:path w="207504" h="255141">
                  <a:moveTo>
                    <a:pt x="123276" y="107741"/>
                  </a:moveTo>
                  <a:lnTo>
                    <a:pt x="105317" y="44313"/>
                  </a:lnTo>
                  <a:lnTo>
                    <a:pt x="98526" y="23398"/>
                  </a:lnTo>
                  <a:lnTo>
                    <a:pt x="85370" y="8644"/>
                  </a:lnTo>
                  <a:lnTo>
                    <a:pt x="76948" y="3072"/>
                  </a:lnTo>
                  <a:lnTo>
                    <a:pt x="58232" y="0"/>
                  </a:lnTo>
                  <a:lnTo>
                    <a:pt x="48327" y="818"/>
                  </a:lnTo>
                  <a:lnTo>
                    <a:pt x="31084" y="7967"/>
                  </a:lnTo>
                  <a:lnTo>
                    <a:pt x="23210" y="13149"/>
                  </a:lnTo>
                  <a:lnTo>
                    <a:pt x="11341" y="31385"/>
                  </a:lnTo>
                  <a:lnTo>
                    <a:pt x="3336" y="55088"/>
                  </a:lnTo>
                  <a:lnTo>
                    <a:pt x="0" y="93569"/>
                  </a:lnTo>
                  <a:lnTo>
                    <a:pt x="11837" y="154964"/>
                  </a:lnTo>
                  <a:lnTo>
                    <a:pt x="27346" y="195952"/>
                  </a:lnTo>
                  <a:lnTo>
                    <a:pt x="43205" y="214406"/>
                  </a:lnTo>
                  <a:lnTo>
                    <a:pt x="52348" y="220965"/>
                  </a:lnTo>
                  <a:lnTo>
                    <a:pt x="61952" y="222998"/>
                  </a:lnTo>
                  <a:lnTo>
                    <a:pt x="81983" y="219017"/>
                  </a:lnTo>
                  <a:lnTo>
                    <a:pt x="89898" y="213510"/>
                  </a:lnTo>
                  <a:lnTo>
                    <a:pt x="101812" y="198033"/>
                  </a:lnTo>
                  <a:lnTo>
                    <a:pt x="126441" y="138934"/>
                  </a:lnTo>
                  <a:lnTo>
                    <a:pt x="131622" y="102035"/>
                  </a:lnTo>
                  <a:lnTo>
                    <a:pt x="131180" y="96918"/>
                  </a:lnTo>
                  <a:lnTo>
                    <a:pt x="129715" y="97016"/>
                  </a:lnTo>
                  <a:lnTo>
                    <a:pt x="127568" y="100591"/>
                  </a:lnTo>
                  <a:lnTo>
                    <a:pt x="130136" y="127979"/>
                  </a:lnTo>
                  <a:lnTo>
                    <a:pt x="144774" y="189666"/>
                  </a:lnTo>
                  <a:lnTo>
                    <a:pt x="152717" y="210832"/>
                  </a:lnTo>
                  <a:lnTo>
                    <a:pt x="164047" y="228039"/>
                  </a:lnTo>
                  <a:lnTo>
                    <a:pt x="180001" y="240365"/>
                  </a:lnTo>
                  <a:lnTo>
                    <a:pt x="207503" y="255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559669" y="4064000"/>
              <a:ext cx="94757" cy="238326"/>
            </a:xfrm>
            <a:custGeom>
              <a:avLst/>
              <a:gdLst/>
              <a:ahLst/>
              <a:cxnLst/>
              <a:rect l="0" t="0" r="0" b="0"/>
              <a:pathLst>
                <a:path w="94757" h="238326">
                  <a:moveTo>
                    <a:pt x="0" y="73699"/>
                  </a:moveTo>
                  <a:lnTo>
                    <a:pt x="0" y="127844"/>
                  </a:lnTo>
                  <a:lnTo>
                    <a:pt x="5588" y="177201"/>
                  </a:lnTo>
                  <a:lnTo>
                    <a:pt x="19127" y="219576"/>
                  </a:lnTo>
                  <a:lnTo>
                    <a:pt x="30337" y="236409"/>
                  </a:lnTo>
                  <a:lnTo>
                    <a:pt x="33093" y="238325"/>
                  </a:lnTo>
                  <a:lnTo>
                    <a:pt x="33759" y="236092"/>
                  </a:lnTo>
                  <a:lnTo>
                    <a:pt x="23442" y="181817"/>
                  </a:lnTo>
                  <a:lnTo>
                    <a:pt x="15938" y="128981"/>
                  </a:lnTo>
                  <a:lnTo>
                    <a:pt x="5531" y="83579"/>
                  </a:lnTo>
                  <a:lnTo>
                    <a:pt x="7528" y="57813"/>
                  </a:lnTo>
                  <a:lnTo>
                    <a:pt x="15433" y="37003"/>
                  </a:lnTo>
                  <a:lnTo>
                    <a:pt x="20817" y="28178"/>
                  </a:lnTo>
                  <a:lnTo>
                    <a:pt x="36157" y="15253"/>
                  </a:lnTo>
                  <a:lnTo>
                    <a:pt x="54674" y="677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728124" y="4158756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8669" y="161196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749181" y="399030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825345" y="4132366"/>
              <a:ext cx="176521" cy="215904"/>
            </a:xfrm>
            <a:custGeom>
              <a:avLst/>
              <a:gdLst/>
              <a:ahLst/>
              <a:cxnLst/>
              <a:rect l="0" t="0" r="0" b="0"/>
              <a:pathLst>
                <a:path w="176521" h="215904">
                  <a:moveTo>
                    <a:pt x="123878" y="152732"/>
                  </a:moveTo>
                  <a:lnTo>
                    <a:pt x="138532" y="108770"/>
                  </a:lnTo>
                  <a:lnTo>
                    <a:pt x="138969" y="88739"/>
                  </a:lnTo>
                  <a:lnTo>
                    <a:pt x="129519" y="54613"/>
                  </a:lnTo>
                  <a:lnTo>
                    <a:pt x="111901" y="21104"/>
                  </a:lnTo>
                  <a:lnTo>
                    <a:pt x="105365" y="12338"/>
                  </a:lnTo>
                  <a:lnTo>
                    <a:pt x="96328" y="6494"/>
                  </a:lnTo>
                  <a:lnTo>
                    <a:pt x="73809" y="0"/>
                  </a:lnTo>
                  <a:lnTo>
                    <a:pt x="51322" y="3353"/>
                  </a:lnTo>
                  <a:lnTo>
                    <a:pt x="40413" y="7522"/>
                  </a:lnTo>
                  <a:lnTo>
                    <a:pt x="25171" y="21514"/>
                  </a:lnTo>
                  <a:lnTo>
                    <a:pt x="5854" y="59092"/>
                  </a:lnTo>
                  <a:lnTo>
                    <a:pt x="0" y="95481"/>
                  </a:lnTo>
                  <a:lnTo>
                    <a:pt x="4870" y="119099"/>
                  </a:lnTo>
                  <a:lnTo>
                    <a:pt x="31960" y="181018"/>
                  </a:lnTo>
                  <a:lnTo>
                    <a:pt x="38033" y="189137"/>
                  </a:lnTo>
                  <a:lnTo>
                    <a:pt x="45591" y="193380"/>
                  </a:lnTo>
                  <a:lnTo>
                    <a:pt x="63347" y="194974"/>
                  </a:lnTo>
                  <a:lnTo>
                    <a:pt x="70656" y="191422"/>
                  </a:lnTo>
                  <a:lnTo>
                    <a:pt x="81896" y="178116"/>
                  </a:lnTo>
                  <a:lnTo>
                    <a:pt x="102375" y="122525"/>
                  </a:lnTo>
                  <a:lnTo>
                    <a:pt x="106033" y="111537"/>
                  </a:lnTo>
                  <a:lnTo>
                    <a:pt x="108472" y="108891"/>
                  </a:lnTo>
                  <a:lnTo>
                    <a:pt x="110097" y="111807"/>
                  </a:lnTo>
                  <a:lnTo>
                    <a:pt x="118295" y="144518"/>
                  </a:lnTo>
                  <a:lnTo>
                    <a:pt x="139586" y="183605"/>
                  </a:lnTo>
                  <a:lnTo>
                    <a:pt x="158298" y="205293"/>
                  </a:lnTo>
                  <a:lnTo>
                    <a:pt x="176520" y="215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022922" y="3895544"/>
              <a:ext cx="197061" cy="416409"/>
            </a:xfrm>
            <a:custGeom>
              <a:avLst/>
              <a:gdLst/>
              <a:ahLst/>
              <a:cxnLst/>
              <a:rect l="0" t="0" r="0" b="0"/>
              <a:pathLst>
                <a:path w="197061" h="416409">
                  <a:moveTo>
                    <a:pt x="0" y="0"/>
                  </a:moveTo>
                  <a:lnTo>
                    <a:pt x="3120" y="57264"/>
                  </a:lnTo>
                  <a:lnTo>
                    <a:pt x="8333" y="109773"/>
                  </a:lnTo>
                  <a:lnTo>
                    <a:pt x="12998" y="160427"/>
                  </a:lnTo>
                  <a:lnTo>
                    <a:pt x="21788" y="207021"/>
                  </a:lnTo>
                  <a:lnTo>
                    <a:pt x="31802" y="268400"/>
                  </a:lnTo>
                  <a:lnTo>
                    <a:pt x="37531" y="312311"/>
                  </a:lnTo>
                  <a:lnTo>
                    <a:pt x="40756" y="368747"/>
                  </a:lnTo>
                  <a:lnTo>
                    <a:pt x="41712" y="406266"/>
                  </a:lnTo>
                  <a:lnTo>
                    <a:pt x="42090" y="345132"/>
                  </a:lnTo>
                  <a:lnTo>
                    <a:pt x="47699" y="290833"/>
                  </a:lnTo>
                  <a:lnTo>
                    <a:pt x="61241" y="243452"/>
                  </a:lnTo>
                  <a:lnTo>
                    <a:pt x="72452" y="221674"/>
                  </a:lnTo>
                  <a:lnTo>
                    <a:pt x="81057" y="214463"/>
                  </a:lnTo>
                  <a:lnTo>
                    <a:pt x="103096" y="206451"/>
                  </a:lnTo>
                  <a:lnTo>
                    <a:pt x="113184" y="206654"/>
                  </a:lnTo>
                  <a:lnTo>
                    <a:pt x="130633" y="213119"/>
                  </a:lnTo>
                  <a:lnTo>
                    <a:pt x="153610" y="229913"/>
                  </a:lnTo>
                  <a:lnTo>
                    <a:pt x="181165" y="272189"/>
                  </a:lnTo>
                  <a:lnTo>
                    <a:pt x="193929" y="306036"/>
                  </a:lnTo>
                  <a:lnTo>
                    <a:pt x="197060" y="345181"/>
                  </a:lnTo>
                  <a:lnTo>
                    <a:pt x="193647" y="372562"/>
                  </a:lnTo>
                  <a:lnTo>
                    <a:pt x="181992" y="394090"/>
                  </a:lnTo>
                  <a:lnTo>
                    <a:pt x="173970" y="403107"/>
                  </a:lnTo>
                  <a:lnTo>
                    <a:pt x="152579" y="413125"/>
                  </a:lnTo>
                  <a:lnTo>
                    <a:pt x="128644" y="416408"/>
                  </a:lnTo>
                  <a:lnTo>
                    <a:pt x="74003" y="406016"/>
                  </a:lnTo>
                  <a:lnTo>
                    <a:pt x="31585" y="400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254549" y="3885015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3120" y="204883"/>
                  </a:lnTo>
                  <a:lnTo>
                    <a:pt x="8333" y="264647"/>
                  </a:lnTo>
                  <a:lnTo>
                    <a:pt x="9878" y="323689"/>
                  </a:lnTo>
                  <a:lnTo>
                    <a:pt x="10335" y="375108"/>
                  </a:lnTo>
                  <a:lnTo>
                    <a:pt x="10528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286134" y="4122674"/>
              <a:ext cx="221100" cy="189543"/>
            </a:xfrm>
            <a:custGeom>
              <a:avLst/>
              <a:gdLst/>
              <a:ahLst/>
              <a:cxnLst/>
              <a:rect l="0" t="0" r="0" b="0"/>
              <a:pathLst>
                <a:path w="221100" h="189543">
                  <a:moveTo>
                    <a:pt x="0" y="130839"/>
                  </a:moveTo>
                  <a:lnTo>
                    <a:pt x="55046" y="106815"/>
                  </a:lnTo>
                  <a:lnTo>
                    <a:pt x="103333" y="94508"/>
                  </a:lnTo>
                  <a:lnTo>
                    <a:pt x="141424" y="70240"/>
                  </a:lnTo>
                  <a:lnTo>
                    <a:pt x="158627" y="44253"/>
                  </a:lnTo>
                  <a:lnTo>
                    <a:pt x="159564" y="34511"/>
                  </a:lnTo>
                  <a:lnTo>
                    <a:pt x="154365" y="14326"/>
                  </a:lnTo>
                  <a:lnTo>
                    <a:pt x="147364" y="7540"/>
                  </a:lnTo>
                  <a:lnTo>
                    <a:pt x="127106" y="0"/>
                  </a:lnTo>
                  <a:lnTo>
                    <a:pt x="102506" y="2888"/>
                  </a:lnTo>
                  <a:lnTo>
                    <a:pt x="77144" y="13140"/>
                  </a:lnTo>
                  <a:lnTo>
                    <a:pt x="54174" y="29395"/>
                  </a:lnTo>
                  <a:lnTo>
                    <a:pt x="38506" y="48318"/>
                  </a:lnTo>
                  <a:lnTo>
                    <a:pt x="18915" y="89062"/>
                  </a:lnTo>
                  <a:lnTo>
                    <a:pt x="17375" y="113051"/>
                  </a:lnTo>
                  <a:lnTo>
                    <a:pt x="18603" y="125999"/>
                  </a:lnTo>
                  <a:lnTo>
                    <a:pt x="29325" y="146625"/>
                  </a:lnTo>
                  <a:lnTo>
                    <a:pt x="46959" y="163591"/>
                  </a:lnTo>
                  <a:lnTo>
                    <a:pt x="70394" y="178931"/>
                  </a:lnTo>
                  <a:lnTo>
                    <a:pt x="115484" y="189542"/>
                  </a:lnTo>
                  <a:lnTo>
                    <a:pt x="165889" y="187097"/>
                  </a:lnTo>
                  <a:lnTo>
                    <a:pt x="221099" y="1834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108724" y="4716767"/>
              <a:ext cx="278052" cy="193889"/>
            </a:xfrm>
            <a:custGeom>
              <a:avLst/>
              <a:gdLst/>
              <a:ahLst/>
              <a:cxnLst/>
              <a:rect l="0" t="0" r="0" b="0"/>
              <a:pathLst>
                <a:path w="278052" h="193889">
                  <a:moveTo>
                    <a:pt x="8333" y="10528"/>
                  </a:moveTo>
                  <a:lnTo>
                    <a:pt x="0" y="48006"/>
                  </a:lnTo>
                  <a:lnTo>
                    <a:pt x="1574" y="85973"/>
                  </a:lnTo>
                  <a:lnTo>
                    <a:pt x="6998" y="140725"/>
                  </a:lnTo>
                  <a:lnTo>
                    <a:pt x="19115" y="177007"/>
                  </a:lnTo>
                  <a:lnTo>
                    <a:pt x="27220" y="184685"/>
                  </a:lnTo>
                  <a:lnTo>
                    <a:pt x="48702" y="193216"/>
                  </a:lnTo>
                  <a:lnTo>
                    <a:pt x="70729" y="193888"/>
                  </a:lnTo>
                  <a:lnTo>
                    <a:pt x="81515" y="192430"/>
                  </a:lnTo>
                  <a:lnTo>
                    <a:pt x="102860" y="181450"/>
                  </a:lnTo>
                  <a:lnTo>
                    <a:pt x="131487" y="155538"/>
                  </a:lnTo>
                  <a:lnTo>
                    <a:pt x="151668" y="125633"/>
                  </a:lnTo>
                  <a:lnTo>
                    <a:pt x="159775" y="103800"/>
                  </a:lnTo>
                  <a:lnTo>
                    <a:pt x="164339" y="74559"/>
                  </a:lnTo>
                  <a:lnTo>
                    <a:pt x="164980" y="76612"/>
                  </a:lnTo>
                  <a:lnTo>
                    <a:pt x="165407" y="82660"/>
                  </a:lnTo>
                  <a:lnTo>
                    <a:pt x="177186" y="107940"/>
                  </a:lnTo>
                  <a:lnTo>
                    <a:pt x="195494" y="132068"/>
                  </a:lnTo>
                  <a:lnTo>
                    <a:pt x="203296" y="136008"/>
                  </a:lnTo>
                  <a:lnTo>
                    <a:pt x="221325" y="137267"/>
                  </a:lnTo>
                  <a:lnTo>
                    <a:pt x="237916" y="130807"/>
                  </a:lnTo>
                  <a:lnTo>
                    <a:pt x="253090" y="118968"/>
                  </a:lnTo>
                  <a:lnTo>
                    <a:pt x="267632" y="102007"/>
                  </a:lnTo>
                  <a:lnTo>
                    <a:pt x="275655" y="79651"/>
                  </a:lnTo>
                  <a:lnTo>
                    <a:pt x="278051" y="55287"/>
                  </a:lnTo>
                  <a:lnTo>
                    <a:pt x="272823" y="24180"/>
                  </a:lnTo>
                  <a:lnTo>
                    <a:pt x="2610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453969" y="476940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4145"/>
                  </a:lnTo>
                  <a:lnTo>
                    <a:pt x="7235" y="112285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453969" y="46114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622425" y="4569367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4" y="165651"/>
                  </a:lnTo>
                  <a:lnTo>
                    <a:pt x="10239" y="226870"/>
                  </a:lnTo>
                  <a:lnTo>
                    <a:pt x="10470" y="277784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517140" y="4685181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38931" y="17959"/>
                  </a:lnTo>
                  <a:lnTo>
                    <a:pt x="78910" y="35149"/>
                  </a:lnTo>
                  <a:lnTo>
                    <a:pt x="24863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690535" y="4548311"/>
              <a:ext cx="184575" cy="326384"/>
            </a:xfrm>
            <a:custGeom>
              <a:avLst/>
              <a:gdLst/>
              <a:ahLst/>
              <a:cxnLst/>
              <a:rect l="0" t="0" r="0" b="0"/>
              <a:pathLst>
                <a:path w="184575" h="326384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6585" y="111117"/>
                  </a:lnTo>
                  <a:lnTo>
                    <a:pt x="23665" y="159655"/>
                  </a:lnTo>
                  <a:lnTo>
                    <a:pt x="31647" y="222869"/>
                  </a:lnTo>
                  <a:lnTo>
                    <a:pt x="36083" y="278293"/>
                  </a:lnTo>
                  <a:lnTo>
                    <a:pt x="36447" y="277945"/>
                  </a:lnTo>
                  <a:lnTo>
                    <a:pt x="40230" y="221814"/>
                  </a:lnTo>
                  <a:lnTo>
                    <a:pt x="51728" y="189725"/>
                  </a:lnTo>
                  <a:lnTo>
                    <a:pt x="76575" y="153030"/>
                  </a:lnTo>
                  <a:lnTo>
                    <a:pt x="85668" y="148813"/>
                  </a:lnTo>
                  <a:lnTo>
                    <a:pt x="108250" y="147247"/>
                  </a:lnTo>
                  <a:lnTo>
                    <a:pt x="118484" y="150807"/>
                  </a:lnTo>
                  <a:lnTo>
                    <a:pt x="136093" y="164121"/>
                  </a:lnTo>
                  <a:lnTo>
                    <a:pt x="153571" y="191348"/>
                  </a:lnTo>
                  <a:lnTo>
                    <a:pt x="177297" y="252845"/>
                  </a:lnTo>
                  <a:lnTo>
                    <a:pt x="183615" y="307441"/>
                  </a:lnTo>
                  <a:lnTo>
                    <a:pt x="18457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087989" y="4734603"/>
              <a:ext cx="208261" cy="204580"/>
            </a:xfrm>
            <a:custGeom>
              <a:avLst/>
              <a:gdLst/>
              <a:ahLst/>
              <a:cxnLst/>
              <a:rect l="0" t="0" r="0" b="0"/>
              <a:pathLst>
                <a:path w="208261" h="204580">
                  <a:moveTo>
                    <a:pt x="155617" y="76920"/>
                  </a:moveTo>
                  <a:lnTo>
                    <a:pt x="139976" y="58939"/>
                  </a:lnTo>
                  <a:lnTo>
                    <a:pt x="115184" y="18357"/>
                  </a:lnTo>
                  <a:lnTo>
                    <a:pt x="89824" y="2116"/>
                  </a:lnTo>
                  <a:lnTo>
                    <a:pt x="70224" y="0"/>
                  </a:lnTo>
                  <a:lnTo>
                    <a:pt x="50984" y="4129"/>
                  </a:lnTo>
                  <a:lnTo>
                    <a:pt x="34634" y="13763"/>
                  </a:lnTo>
                  <a:lnTo>
                    <a:pt x="22687" y="28963"/>
                  </a:lnTo>
                  <a:lnTo>
                    <a:pt x="5487" y="72906"/>
                  </a:lnTo>
                  <a:lnTo>
                    <a:pt x="0" y="112905"/>
                  </a:lnTo>
                  <a:lnTo>
                    <a:pt x="3963" y="154393"/>
                  </a:lnTo>
                  <a:lnTo>
                    <a:pt x="12566" y="176083"/>
                  </a:lnTo>
                  <a:lnTo>
                    <a:pt x="18136" y="185143"/>
                  </a:lnTo>
                  <a:lnTo>
                    <a:pt x="33683" y="198328"/>
                  </a:lnTo>
                  <a:lnTo>
                    <a:pt x="42742" y="203482"/>
                  </a:lnTo>
                  <a:lnTo>
                    <a:pt x="51121" y="204579"/>
                  </a:lnTo>
                  <a:lnTo>
                    <a:pt x="66671" y="199558"/>
                  </a:lnTo>
                  <a:lnTo>
                    <a:pt x="88579" y="183577"/>
                  </a:lnTo>
                  <a:lnTo>
                    <a:pt x="115772" y="148811"/>
                  </a:lnTo>
                  <a:lnTo>
                    <a:pt x="128473" y="117328"/>
                  </a:lnTo>
                  <a:lnTo>
                    <a:pt x="133926" y="87073"/>
                  </a:lnTo>
                  <a:lnTo>
                    <a:pt x="136478" y="87198"/>
                  </a:lnTo>
                  <a:lnTo>
                    <a:pt x="180669" y="150262"/>
                  </a:lnTo>
                  <a:lnTo>
                    <a:pt x="208260" y="1822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496290" y="4718696"/>
              <a:ext cx="126343" cy="200669"/>
            </a:xfrm>
            <a:custGeom>
              <a:avLst/>
              <a:gdLst/>
              <a:ahLst/>
              <a:cxnLst/>
              <a:rect l="0" t="0" r="0" b="0"/>
              <a:pathLst>
                <a:path w="126343" h="200669">
                  <a:moveTo>
                    <a:pt x="0" y="71770"/>
                  </a:moveTo>
                  <a:lnTo>
                    <a:pt x="3119" y="114462"/>
                  </a:lnTo>
                  <a:lnTo>
                    <a:pt x="17958" y="173838"/>
                  </a:lnTo>
                  <a:lnTo>
                    <a:pt x="25858" y="200668"/>
                  </a:lnTo>
                  <a:lnTo>
                    <a:pt x="16331" y="173232"/>
                  </a:lnTo>
                  <a:lnTo>
                    <a:pt x="11674" y="118545"/>
                  </a:lnTo>
                  <a:lnTo>
                    <a:pt x="10755" y="61469"/>
                  </a:lnTo>
                  <a:lnTo>
                    <a:pt x="12969" y="34437"/>
                  </a:lnTo>
                  <a:lnTo>
                    <a:pt x="21752" y="10724"/>
                  </a:lnTo>
                  <a:lnTo>
                    <a:pt x="28539" y="4166"/>
                  </a:lnTo>
                  <a:lnTo>
                    <a:pt x="36574" y="965"/>
                  </a:lnTo>
                  <a:lnTo>
                    <a:pt x="45439" y="0"/>
                  </a:lnTo>
                  <a:lnTo>
                    <a:pt x="61529" y="5167"/>
                  </a:lnTo>
                  <a:lnTo>
                    <a:pt x="76479" y="16432"/>
                  </a:lnTo>
                  <a:lnTo>
                    <a:pt x="90923" y="33137"/>
                  </a:lnTo>
                  <a:lnTo>
                    <a:pt x="114846" y="91090"/>
                  </a:lnTo>
                  <a:lnTo>
                    <a:pt x="122936" y="127017"/>
                  </a:lnTo>
                  <a:lnTo>
                    <a:pt x="126342" y="187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696331" y="4695709"/>
              <a:ext cx="127792" cy="189477"/>
            </a:xfrm>
            <a:custGeom>
              <a:avLst/>
              <a:gdLst/>
              <a:ahLst/>
              <a:cxnLst/>
              <a:rect l="0" t="0" r="0" b="0"/>
              <a:pathLst>
                <a:path w="127792" h="189477">
                  <a:moveTo>
                    <a:pt x="0" y="10529"/>
                  </a:moveTo>
                  <a:lnTo>
                    <a:pt x="0" y="59460"/>
                  </a:lnTo>
                  <a:lnTo>
                    <a:pt x="5590" y="118590"/>
                  </a:lnTo>
                  <a:lnTo>
                    <a:pt x="19129" y="165755"/>
                  </a:lnTo>
                  <a:lnTo>
                    <a:pt x="30339" y="183244"/>
                  </a:lnTo>
                  <a:lnTo>
                    <a:pt x="38944" y="187673"/>
                  </a:lnTo>
                  <a:lnTo>
                    <a:pt x="60983" y="189476"/>
                  </a:lnTo>
                  <a:lnTo>
                    <a:pt x="71071" y="185979"/>
                  </a:lnTo>
                  <a:lnTo>
                    <a:pt x="88519" y="172735"/>
                  </a:lnTo>
                  <a:lnTo>
                    <a:pt x="117615" y="128401"/>
                  </a:lnTo>
                  <a:lnTo>
                    <a:pt x="127533" y="106200"/>
                  </a:lnTo>
                  <a:lnTo>
                    <a:pt x="127791" y="4888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875316" y="4687130"/>
              <a:ext cx="197903" cy="223339"/>
            </a:xfrm>
            <a:custGeom>
              <a:avLst/>
              <a:gdLst/>
              <a:ahLst/>
              <a:cxnLst/>
              <a:rect l="0" t="0" r="0" b="0"/>
              <a:pathLst>
                <a:path w="197903" h="223339">
                  <a:moveTo>
                    <a:pt x="0" y="50693"/>
                  </a:moveTo>
                  <a:lnTo>
                    <a:pt x="3120" y="111077"/>
                  </a:lnTo>
                  <a:lnTo>
                    <a:pt x="8333" y="162562"/>
                  </a:lnTo>
                  <a:lnTo>
                    <a:pt x="15135" y="221923"/>
                  </a:lnTo>
                  <a:lnTo>
                    <a:pt x="12429" y="223338"/>
                  </a:lnTo>
                  <a:lnTo>
                    <a:pt x="8286" y="221942"/>
                  </a:lnTo>
                  <a:lnTo>
                    <a:pt x="3682" y="204793"/>
                  </a:lnTo>
                  <a:lnTo>
                    <a:pt x="727" y="146123"/>
                  </a:lnTo>
                  <a:lnTo>
                    <a:pt x="143" y="86615"/>
                  </a:lnTo>
                  <a:lnTo>
                    <a:pt x="63" y="58080"/>
                  </a:lnTo>
                  <a:lnTo>
                    <a:pt x="3551" y="49768"/>
                  </a:lnTo>
                  <a:lnTo>
                    <a:pt x="9387" y="45398"/>
                  </a:lnTo>
                  <a:lnTo>
                    <a:pt x="16786" y="43653"/>
                  </a:lnTo>
                  <a:lnTo>
                    <a:pt x="24059" y="46000"/>
                  </a:lnTo>
                  <a:lnTo>
                    <a:pt x="38379" y="57966"/>
                  </a:lnTo>
                  <a:lnTo>
                    <a:pt x="57061" y="93291"/>
                  </a:lnTo>
                  <a:lnTo>
                    <a:pt x="59098" y="90790"/>
                  </a:lnTo>
                  <a:lnTo>
                    <a:pt x="71040" y="34570"/>
                  </a:lnTo>
                  <a:lnTo>
                    <a:pt x="77586" y="10772"/>
                  </a:lnTo>
                  <a:lnTo>
                    <a:pt x="84480" y="4192"/>
                  </a:lnTo>
                  <a:lnTo>
                    <a:pt x="93754" y="976"/>
                  </a:lnTo>
                  <a:lnTo>
                    <a:pt x="104617" y="0"/>
                  </a:lnTo>
                  <a:lnTo>
                    <a:pt x="122926" y="5157"/>
                  </a:lnTo>
                  <a:lnTo>
                    <a:pt x="153744" y="27531"/>
                  </a:lnTo>
                  <a:lnTo>
                    <a:pt x="169686" y="53189"/>
                  </a:lnTo>
                  <a:lnTo>
                    <a:pt x="192822" y="114084"/>
                  </a:lnTo>
                  <a:lnTo>
                    <a:pt x="197902" y="151104"/>
                  </a:lnTo>
                  <a:lnTo>
                    <a:pt x="189513" y="208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119614" y="4527253"/>
              <a:ext cx="183590" cy="375882"/>
            </a:xfrm>
            <a:custGeom>
              <a:avLst/>
              <a:gdLst/>
              <a:ahLst/>
              <a:cxnLst/>
              <a:rect l="0" t="0" r="0" b="0"/>
              <a:pathLst>
                <a:path w="183590" h="375882">
                  <a:moveTo>
                    <a:pt x="8386" y="0"/>
                  </a:moveTo>
                  <a:lnTo>
                    <a:pt x="11505" y="48931"/>
                  </a:lnTo>
                  <a:lnTo>
                    <a:pt x="16719" y="99896"/>
                  </a:lnTo>
                  <a:lnTo>
                    <a:pt x="24071" y="163233"/>
                  </a:lnTo>
                  <a:lnTo>
                    <a:pt x="27851" y="215262"/>
                  </a:lnTo>
                  <a:lnTo>
                    <a:pt x="28972" y="269542"/>
                  </a:lnTo>
                  <a:lnTo>
                    <a:pt x="36585" y="324645"/>
                  </a:lnTo>
                  <a:lnTo>
                    <a:pt x="38467" y="351737"/>
                  </a:lnTo>
                  <a:lnTo>
                    <a:pt x="36629" y="358494"/>
                  </a:lnTo>
                  <a:lnTo>
                    <a:pt x="33063" y="360659"/>
                  </a:lnTo>
                  <a:lnTo>
                    <a:pt x="28347" y="359763"/>
                  </a:lnTo>
                  <a:lnTo>
                    <a:pt x="24033" y="355655"/>
                  </a:lnTo>
                  <a:lnTo>
                    <a:pt x="5088" y="314165"/>
                  </a:lnTo>
                  <a:lnTo>
                    <a:pt x="0" y="272591"/>
                  </a:lnTo>
                  <a:lnTo>
                    <a:pt x="4081" y="234406"/>
                  </a:lnTo>
                  <a:lnTo>
                    <a:pt x="12712" y="214925"/>
                  </a:lnTo>
                  <a:lnTo>
                    <a:pt x="18289" y="206454"/>
                  </a:lnTo>
                  <a:lnTo>
                    <a:pt x="26687" y="200808"/>
                  </a:lnTo>
                  <a:lnTo>
                    <a:pt x="48495" y="194533"/>
                  </a:lnTo>
                  <a:lnTo>
                    <a:pt x="70666" y="197984"/>
                  </a:lnTo>
                  <a:lnTo>
                    <a:pt x="113495" y="219263"/>
                  </a:lnTo>
                  <a:lnTo>
                    <a:pt x="139615" y="239142"/>
                  </a:lnTo>
                  <a:lnTo>
                    <a:pt x="174609" y="289869"/>
                  </a:lnTo>
                  <a:lnTo>
                    <a:pt x="181698" y="310935"/>
                  </a:lnTo>
                  <a:lnTo>
                    <a:pt x="183589" y="323104"/>
                  </a:lnTo>
                  <a:lnTo>
                    <a:pt x="179450" y="342863"/>
                  </a:lnTo>
                  <a:lnTo>
                    <a:pt x="175071" y="351408"/>
                  </a:lnTo>
                  <a:lnTo>
                    <a:pt x="160847" y="364022"/>
                  </a:lnTo>
                  <a:lnTo>
                    <a:pt x="141657" y="372358"/>
                  </a:lnTo>
                  <a:lnTo>
                    <a:pt x="105715" y="375881"/>
                  </a:lnTo>
                  <a:lnTo>
                    <a:pt x="83228" y="372559"/>
                  </a:lnTo>
                  <a:lnTo>
                    <a:pt x="64656" y="364064"/>
                  </a:lnTo>
                  <a:lnTo>
                    <a:pt x="44165" y="352366"/>
                  </a:lnTo>
                  <a:lnTo>
                    <a:pt x="29443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313542" y="4704255"/>
              <a:ext cx="174640" cy="195377"/>
            </a:xfrm>
            <a:custGeom>
              <a:avLst/>
              <a:gdLst/>
              <a:ahLst/>
              <a:cxnLst/>
              <a:rect l="0" t="0" r="0" b="0"/>
              <a:pathLst>
                <a:path w="174640" h="195377">
                  <a:moveTo>
                    <a:pt x="25028" y="65154"/>
                  </a:moveTo>
                  <a:lnTo>
                    <a:pt x="87308" y="81943"/>
                  </a:lnTo>
                  <a:lnTo>
                    <a:pt x="126410" y="83777"/>
                  </a:lnTo>
                  <a:lnTo>
                    <a:pt x="149635" y="80060"/>
                  </a:lnTo>
                  <a:lnTo>
                    <a:pt x="158402" y="75091"/>
                  </a:lnTo>
                  <a:lnTo>
                    <a:pt x="171263" y="60212"/>
                  </a:lnTo>
                  <a:lnTo>
                    <a:pt x="174639" y="38781"/>
                  </a:lnTo>
                  <a:lnTo>
                    <a:pt x="173902" y="26515"/>
                  </a:lnTo>
                  <a:lnTo>
                    <a:pt x="169901" y="17168"/>
                  </a:lnTo>
                  <a:lnTo>
                    <a:pt x="156096" y="3663"/>
                  </a:lnTo>
                  <a:lnTo>
                    <a:pt x="135143" y="0"/>
                  </a:lnTo>
                  <a:lnTo>
                    <a:pt x="83564" y="7181"/>
                  </a:lnTo>
                  <a:lnTo>
                    <a:pt x="53420" y="22111"/>
                  </a:lnTo>
                  <a:lnTo>
                    <a:pt x="29671" y="41352"/>
                  </a:lnTo>
                  <a:lnTo>
                    <a:pt x="13405" y="67460"/>
                  </a:lnTo>
                  <a:lnTo>
                    <a:pt x="1177" y="97423"/>
                  </a:lnTo>
                  <a:lnTo>
                    <a:pt x="0" y="121220"/>
                  </a:lnTo>
                  <a:lnTo>
                    <a:pt x="4545" y="145054"/>
                  </a:lnTo>
                  <a:lnTo>
                    <a:pt x="14365" y="163447"/>
                  </a:lnTo>
                  <a:lnTo>
                    <a:pt x="29647" y="176300"/>
                  </a:lnTo>
                  <a:lnTo>
                    <a:pt x="73643" y="194083"/>
                  </a:lnTo>
                  <a:lnTo>
                    <a:pt x="96937" y="195376"/>
                  </a:lnTo>
                  <a:lnTo>
                    <a:pt x="155502" y="183504"/>
                  </a:lnTo>
                  <a:lnTo>
                    <a:pt x="172427" y="180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530131" y="4668082"/>
              <a:ext cx="229580" cy="229594"/>
            </a:xfrm>
            <a:custGeom>
              <a:avLst/>
              <a:gdLst/>
              <a:ahLst/>
              <a:cxnLst/>
              <a:rect l="0" t="0" r="0" b="0"/>
              <a:pathLst>
                <a:path w="229580" h="229594">
                  <a:moveTo>
                    <a:pt x="8480" y="132912"/>
                  </a:moveTo>
                  <a:lnTo>
                    <a:pt x="23135" y="188054"/>
                  </a:lnTo>
                  <a:lnTo>
                    <a:pt x="34338" y="229593"/>
                  </a:lnTo>
                  <a:lnTo>
                    <a:pt x="33908" y="228951"/>
                  </a:lnTo>
                  <a:lnTo>
                    <a:pt x="18468" y="175486"/>
                  </a:lnTo>
                  <a:lnTo>
                    <a:pt x="2560" y="114039"/>
                  </a:lnTo>
                  <a:lnTo>
                    <a:pt x="0" y="86700"/>
                  </a:lnTo>
                  <a:lnTo>
                    <a:pt x="5101" y="62071"/>
                  </a:lnTo>
                  <a:lnTo>
                    <a:pt x="9737" y="50590"/>
                  </a:lnTo>
                  <a:lnTo>
                    <a:pt x="24246" y="34713"/>
                  </a:lnTo>
                  <a:lnTo>
                    <a:pt x="67747" y="9400"/>
                  </a:lnTo>
                  <a:lnTo>
                    <a:pt x="107669" y="0"/>
                  </a:lnTo>
                  <a:lnTo>
                    <a:pt x="163081" y="4059"/>
                  </a:lnTo>
                  <a:lnTo>
                    <a:pt x="209728" y="9194"/>
                  </a:lnTo>
                  <a:lnTo>
                    <a:pt x="229579" y="17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2013-10-17T18:59:51Z</dcterms:created>
  <dcterms:modified xsi:type="dcterms:W3CDTF">2013-10-17T19:00:37Z</dcterms:modified>
</cp:coreProperties>
</file>